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83" r:id="rId7"/>
    <p:sldId id="269" r:id="rId8"/>
    <p:sldId id="272" r:id="rId9"/>
    <p:sldId id="277" r:id="rId10"/>
    <p:sldId id="278" r:id="rId11"/>
    <p:sldId id="280" r:id="rId12"/>
    <p:sldId id="268" r:id="rId13"/>
    <p:sldId id="276" r:id="rId14"/>
    <p:sldId id="281" r:id="rId15"/>
    <p:sldId id="274" r:id="rId16"/>
    <p:sldId id="282" r:id="rId17"/>
    <p:sldId id="26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ksiluoto Karoliina" initials="HK" lastIdx="2" clrIdx="0">
    <p:extLst>
      <p:ext uri="{19B8F6BF-5375-455C-9EA6-DF929625EA0E}">
        <p15:presenceInfo xmlns:p15="http://schemas.microsoft.com/office/powerpoint/2012/main" userId="S::k.haaksiluoto@naantali.fi::fc8c9f70-d1a9-4ae5-9701-6370beab1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9F36F-9A78-4BE3-AE7D-2395A0F4DADA}" v="21" dt="2021-01-26T08:52:08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aksiluoto Karoliina" userId="fc8c9f70-d1a9-4ae5-9701-6370beab16fd" providerId="ADAL" clId="{4179F36F-9A78-4BE3-AE7D-2395A0F4DADA}"/>
    <pc:docChg chg="undo redo custSel addSld delSld modSld sldOrd">
      <pc:chgData name="Haaksiluoto Karoliina" userId="fc8c9f70-d1a9-4ae5-9701-6370beab16fd" providerId="ADAL" clId="{4179F36F-9A78-4BE3-AE7D-2395A0F4DADA}" dt="2021-01-27T13:32:41.216" v="4963" actId="255"/>
      <pc:docMkLst>
        <pc:docMk/>
      </pc:docMkLst>
      <pc:sldChg chg="modSp mod">
        <pc:chgData name="Haaksiluoto Karoliina" userId="fc8c9f70-d1a9-4ae5-9701-6370beab16fd" providerId="ADAL" clId="{4179F36F-9A78-4BE3-AE7D-2395A0F4DADA}" dt="2021-01-27T06:43:23.757" v="3841" actId="14100"/>
        <pc:sldMkLst>
          <pc:docMk/>
          <pc:sldMk cId="1263794243" sldId="256"/>
        </pc:sldMkLst>
        <pc:spChg chg="mod">
          <ac:chgData name="Haaksiluoto Karoliina" userId="fc8c9f70-d1a9-4ae5-9701-6370beab16fd" providerId="ADAL" clId="{4179F36F-9A78-4BE3-AE7D-2395A0F4DADA}" dt="2021-01-27T06:43:23.757" v="3841" actId="14100"/>
          <ac:spMkLst>
            <pc:docMk/>
            <pc:sldMk cId="1263794243" sldId="256"/>
            <ac:spMk id="2" creationId="{00000000-0000-0000-0000-000000000000}"/>
          </ac:spMkLst>
        </pc:spChg>
      </pc:sldChg>
      <pc:sldChg chg="modSp mod ord">
        <pc:chgData name="Haaksiluoto Karoliina" userId="fc8c9f70-d1a9-4ae5-9701-6370beab16fd" providerId="ADAL" clId="{4179F36F-9A78-4BE3-AE7D-2395A0F4DADA}" dt="2021-01-27T06:55:43.168" v="3911" actId="20577"/>
        <pc:sldMkLst>
          <pc:docMk/>
          <pc:sldMk cId="4235358290" sldId="263"/>
        </pc:sldMkLst>
        <pc:spChg chg="mod">
          <ac:chgData name="Haaksiluoto Karoliina" userId="fc8c9f70-d1a9-4ae5-9701-6370beab16fd" providerId="ADAL" clId="{4179F36F-9A78-4BE3-AE7D-2395A0F4DADA}" dt="2021-01-26T08:47:34.236" v="1604" actId="20577"/>
          <ac:spMkLst>
            <pc:docMk/>
            <pc:sldMk cId="4235358290" sldId="263"/>
            <ac:spMk id="2" creationId="{8C8FFB54-2908-4761-9E73-0D2EFFD64574}"/>
          </ac:spMkLst>
        </pc:spChg>
        <pc:spChg chg="mod">
          <ac:chgData name="Haaksiluoto Karoliina" userId="fc8c9f70-d1a9-4ae5-9701-6370beab16fd" providerId="ADAL" clId="{4179F36F-9A78-4BE3-AE7D-2395A0F4DADA}" dt="2021-01-27T06:55:43.168" v="3911" actId="20577"/>
          <ac:spMkLst>
            <pc:docMk/>
            <pc:sldMk cId="4235358290" sldId="263"/>
            <ac:spMk id="3" creationId="{F56CE591-5475-464D-AAB2-24A49468CA1F}"/>
          </ac:spMkLst>
        </pc:spChg>
      </pc:sldChg>
      <pc:sldChg chg="del">
        <pc:chgData name="Haaksiluoto Karoliina" userId="fc8c9f70-d1a9-4ae5-9701-6370beab16fd" providerId="ADAL" clId="{4179F36F-9A78-4BE3-AE7D-2395A0F4DADA}" dt="2021-01-26T08:47:21.162" v="1600" actId="47"/>
        <pc:sldMkLst>
          <pc:docMk/>
          <pc:sldMk cId="1210766279" sldId="264"/>
        </pc:sldMkLst>
      </pc:sldChg>
      <pc:sldChg chg="del">
        <pc:chgData name="Haaksiluoto Karoliina" userId="fc8c9f70-d1a9-4ae5-9701-6370beab16fd" providerId="ADAL" clId="{4179F36F-9A78-4BE3-AE7D-2395A0F4DADA}" dt="2021-01-26T07:47:36.546" v="1265" actId="47"/>
        <pc:sldMkLst>
          <pc:docMk/>
          <pc:sldMk cId="3829214750" sldId="265"/>
        </pc:sldMkLst>
      </pc:sldChg>
      <pc:sldChg chg="modSp del mod">
        <pc:chgData name="Haaksiluoto Karoliina" userId="fc8c9f70-d1a9-4ae5-9701-6370beab16fd" providerId="ADAL" clId="{4179F36F-9A78-4BE3-AE7D-2395A0F4DADA}" dt="2021-01-26T08:47:19.319" v="1599" actId="47"/>
        <pc:sldMkLst>
          <pc:docMk/>
          <pc:sldMk cId="1507222862" sldId="266"/>
        </pc:sldMkLst>
        <pc:spChg chg="mod">
          <ac:chgData name="Haaksiluoto Karoliina" userId="fc8c9f70-d1a9-4ae5-9701-6370beab16fd" providerId="ADAL" clId="{4179F36F-9A78-4BE3-AE7D-2395A0F4DADA}" dt="2021-01-22T06:58:31.697" v="2" actId="20577"/>
          <ac:spMkLst>
            <pc:docMk/>
            <pc:sldMk cId="1507222862" sldId="266"/>
            <ac:spMk id="2" creationId="{4FA192DE-51EA-4DC7-B361-9A1EB236C938}"/>
          </ac:spMkLst>
        </pc:spChg>
      </pc:sldChg>
      <pc:sldChg chg="del">
        <pc:chgData name="Haaksiluoto Karoliina" userId="fc8c9f70-d1a9-4ae5-9701-6370beab16fd" providerId="ADAL" clId="{4179F36F-9A78-4BE3-AE7D-2395A0F4DADA}" dt="2021-01-22T06:59:03.046" v="4" actId="47"/>
        <pc:sldMkLst>
          <pc:docMk/>
          <pc:sldMk cId="3455229965" sldId="267"/>
        </pc:sldMkLst>
      </pc:sldChg>
      <pc:sldChg chg="addSp delSp modSp mod">
        <pc:chgData name="Haaksiluoto Karoliina" userId="fc8c9f70-d1a9-4ae5-9701-6370beab16fd" providerId="ADAL" clId="{4179F36F-9A78-4BE3-AE7D-2395A0F4DADA}" dt="2021-01-27T06:54:07.401" v="3894" actId="478"/>
        <pc:sldMkLst>
          <pc:docMk/>
          <pc:sldMk cId="2892024083" sldId="268"/>
        </pc:sldMkLst>
        <pc:spChg chg="mod">
          <ac:chgData name="Haaksiluoto Karoliina" userId="fc8c9f70-d1a9-4ae5-9701-6370beab16fd" providerId="ADAL" clId="{4179F36F-9A78-4BE3-AE7D-2395A0F4DADA}" dt="2021-01-27T06:44:42.887" v="3842" actId="14100"/>
          <ac:spMkLst>
            <pc:docMk/>
            <pc:sldMk cId="2892024083" sldId="268"/>
            <ac:spMk id="3" creationId="{F399EBCA-0F13-41ED-BA4A-53907A8A68CB}"/>
          </ac:spMkLst>
        </pc:spChg>
        <pc:spChg chg="add del mod">
          <ac:chgData name="Haaksiluoto Karoliina" userId="fc8c9f70-d1a9-4ae5-9701-6370beab16fd" providerId="ADAL" clId="{4179F36F-9A78-4BE3-AE7D-2395A0F4DADA}" dt="2021-01-27T06:54:07.401" v="3894" actId="478"/>
          <ac:spMkLst>
            <pc:docMk/>
            <pc:sldMk cId="2892024083" sldId="268"/>
            <ac:spMk id="5" creationId="{EA0DD597-6BAF-4F4E-AB59-5B599DCC0424}"/>
          </ac:spMkLst>
        </pc:spChg>
        <pc:graphicFrameChg chg="modGraphic">
          <ac:chgData name="Haaksiluoto Karoliina" userId="fc8c9f70-d1a9-4ae5-9701-6370beab16fd" providerId="ADAL" clId="{4179F36F-9A78-4BE3-AE7D-2395A0F4DADA}" dt="2021-01-26T08:55:53.214" v="2102" actId="122"/>
          <ac:graphicFrameMkLst>
            <pc:docMk/>
            <pc:sldMk cId="2892024083" sldId="268"/>
            <ac:graphicFrameMk id="4" creationId="{75C4000B-6EF2-442D-A449-3674259F8733}"/>
          </ac:graphicFrameMkLst>
        </pc:graphicFrameChg>
      </pc:sldChg>
      <pc:sldChg chg="addSp delSp modSp mod ord">
        <pc:chgData name="Haaksiluoto Karoliina" userId="fc8c9f70-d1a9-4ae5-9701-6370beab16fd" providerId="ADAL" clId="{4179F36F-9A78-4BE3-AE7D-2395A0F4DADA}" dt="2021-01-27T13:04:10.685" v="4940" actId="20577"/>
        <pc:sldMkLst>
          <pc:docMk/>
          <pc:sldMk cId="2816606039" sldId="269"/>
        </pc:sldMkLst>
        <pc:spChg chg="mod">
          <ac:chgData name="Haaksiluoto Karoliina" userId="fc8c9f70-d1a9-4ae5-9701-6370beab16fd" providerId="ADAL" clId="{4179F36F-9A78-4BE3-AE7D-2395A0F4DADA}" dt="2021-01-27T13:00:04.229" v="4429" actId="20577"/>
          <ac:spMkLst>
            <pc:docMk/>
            <pc:sldMk cId="2816606039" sldId="269"/>
            <ac:spMk id="2" creationId="{92C65633-A0B5-42CB-93CF-B25AA84C4301}"/>
          </ac:spMkLst>
        </pc:spChg>
        <pc:spChg chg="add del mod">
          <ac:chgData name="Haaksiluoto Karoliina" userId="fc8c9f70-d1a9-4ae5-9701-6370beab16fd" providerId="ADAL" clId="{4179F36F-9A78-4BE3-AE7D-2395A0F4DADA}" dt="2021-01-27T13:04:10.685" v="4940" actId="20577"/>
          <ac:spMkLst>
            <pc:docMk/>
            <pc:sldMk cId="2816606039" sldId="269"/>
            <ac:spMk id="3" creationId="{922266A4-CBE6-44BD-8CAF-DA62CF4E4318}"/>
          </ac:spMkLst>
        </pc:spChg>
        <pc:spChg chg="add del mod">
          <ac:chgData name="Haaksiluoto Karoliina" userId="fc8c9f70-d1a9-4ae5-9701-6370beab16fd" providerId="ADAL" clId="{4179F36F-9A78-4BE3-AE7D-2395A0F4DADA}" dt="2021-01-27T13:03:01.921" v="4912" actId="478"/>
          <ac:spMkLst>
            <pc:docMk/>
            <pc:sldMk cId="2816606039" sldId="269"/>
            <ac:spMk id="6" creationId="{0F1A5483-C3D9-4211-BE65-BFF822BE203C}"/>
          </ac:spMkLst>
        </pc:spChg>
        <pc:graphicFrameChg chg="mod modGraphic">
          <ac:chgData name="Haaksiluoto Karoliina" userId="fc8c9f70-d1a9-4ae5-9701-6370beab16fd" providerId="ADAL" clId="{4179F36F-9A78-4BE3-AE7D-2395A0F4DADA}" dt="2021-01-27T13:03:57.757" v="4938" actId="1076"/>
          <ac:graphicFrameMkLst>
            <pc:docMk/>
            <pc:sldMk cId="2816606039" sldId="269"/>
            <ac:graphicFrameMk id="4" creationId="{D431C089-F1E2-46C1-A3F4-F449CEB500BE}"/>
          </ac:graphicFrameMkLst>
        </pc:graphicFrameChg>
      </pc:sldChg>
      <pc:sldChg chg="del">
        <pc:chgData name="Haaksiluoto Karoliina" userId="fc8c9f70-d1a9-4ae5-9701-6370beab16fd" providerId="ADAL" clId="{4179F36F-9A78-4BE3-AE7D-2395A0F4DADA}" dt="2021-01-26T07:24:31.317" v="580" actId="47"/>
        <pc:sldMkLst>
          <pc:docMk/>
          <pc:sldMk cId="3412648266" sldId="270"/>
        </pc:sldMkLst>
      </pc:sldChg>
      <pc:sldChg chg="modSp del mod">
        <pc:chgData name="Haaksiluoto Karoliina" userId="fc8c9f70-d1a9-4ae5-9701-6370beab16fd" providerId="ADAL" clId="{4179F36F-9A78-4BE3-AE7D-2395A0F4DADA}" dt="2021-01-26T09:33:10.629" v="3792" actId="47"/>
        <pc:sldMkLst>
          <pc:docMk/>
          <pc:sldMk cId="3832974802" sldId="271"/>
        </pc:sldMkLst>
        <pc:spChg chg="mod">
          <ac:chgData name="Haaksiluoto Karoliina" userId="fc8c9f70-d1a9-4ae5-9701-6370beab16fd" providerId="ADAL" clId="{4179F36F-9A78-4BE3-AE7D-2395A0F4DADA}" dt="2021-01-26T08:58:24.345" v="2216" actId="13926"/>
          <ac:spMkLst>
            <pc:docMk/>
            <pc:sldMk cId="3832974802" sldId="271"/>
            <ac:spMk id="2" creationId="{A7E892CD-B4BF-4403-A5FA-E0D956B72C7C}"/>
          </ac:spMkLst>
        </pc:spChg>
      </pc:sldChg>
      <pc:sldChg chg="modSp mod">
        <pc:chgData name="Haaksiluoto Karoliina" userId="fc8c9f70-d1a9-4ae5-9701-6370beab16fd" providerId="ADAL" clId="{4179F36F-9A78-4BE3-AE7D-2395A0F4DADA}" dt="2021-01-27T12:46:53.764" v="4232" actId="27636"/>
        <pc:sldMkLst>
          <pc:docMk/>
          <pc:sldMk cId="3372551050" sldId="272"/>
        </pc:sldMkLst>
        <pc:spChg chg="mod">
          <ac:chgData name="Haaksiluoto Karoliina" userId="fc8c9f70-d1a9-4ae5-9701-6370beab16fd" providerId="ADAL" clId="{4179F36F-9A78-4BE3-AE7D-2395A0F4DADA}" dt="2021-01-27T12:46:53.764" v="4232" actId="27636"/>
          <ac:spMkLst>
            <pc:docMk/>
            <pc:sldMk cId="3372551050" sldId="272"/>
            <ac:spMk id="3" creationId="{511E2D85-87F4-4400-B4E2-3E290428A336}"/>
          </ac:spMkLst>
        </pc:spChg>
      </pc:sldChg>
      <pc:sldChg chg="del">
        <pc:chgData name="Haaksiluoto Karoliina" userId="fc8c9f70-d1a9-4ae5-9701-6370beab16fd" providerId="ADAL" clId="{4179F36F-9A78-4BE3-AE7D-2395A0F4DADA}" dt="2021-01-26T09:01:45.292" v="2330" actId="47"/>
        <pc:sldMkLst>
          <pc:docMk/>
          <pc:sldMk cId="674077194" sldId="273"/>
        </pc:sldMkLst>
      </pc:sldChg>
      <pc:sldChg chg="modSp mod">
        <pc:chgData name="Haaksiluoto Karoliina" userId="fc8c9f70-d1a9-4ae5-9701-6370beab16fd" providerId="ADAL" clId="{4179F36F-9A78-4BE3-AE7D-2395A0F4DADA}" dt="2021-01-27T06:42:57.958" v="3839" actId="1076"/>
        <pc:sldMkLst>
          <pc:docMk/>
          <pc:sldMk cId="4267121654" sldId="274"/>
        </pc:sldMkLst>
        <pc:spChg chg="mod">
          <ac:chgData name="Haaksiluoto Karoliina" userId="fc8c9f70-d1a9-4ae5-9701-6370beab16fd" providerId="ADAL" clId="{4179F36F-9A78-4BE3-AE7D-2395A0F4DADA}" dt="2021-01-27T06:42:48.746" v="3838" actId="20577"/>
          <ac:spMkLst>
            <pc:docMk/>
            <pc:sldMk cId="4267121654" sldId="274"/>
            <ac:spMk id="2" creationId="{7E431B39-8324-4339-8C2B-2E6B468C85E9}"/>
          </ac:spMkLst>
        </pc:spChg>
        <pc:spChg chg="mod">
          <ac:chgData name="Haaksiluoto Karoliina" userId="fc8c9f70-d1a9-4ae5-9701-6370beab16fd" providerId="ADAL" clId="{4179F36F-9A78-4BE3-AE7D-2395A0F4DADA}" dt="2021-01-27T06:42:57.958" v="3839" actId="1076"/>
          <ac:spMkLst>
            <pc:docMk/>
            <pc:sldMk cId="4267121654" sldId="274"/>
            <ac:spMk id="3" creationId="{FD855357-6919-459C-BC53-54E2D839ED94}"/>
          </ac:spMkLst>
        </pc:spChg>
      </pc:sldChg>
      <pc:sldChg chg="delSp modSp del mod ord">
        <pc:chgData name="Haaksiluoto Karoliina" userId="fc8c9f70-d1a9-4ae5-9701-6370beab16fd" providerId="ADAL" clId="{4179F36F-9A78-4BE3-AE7D-2395A0F4DADA}" dt="2021-01-26T09:31:11.088" v="3741" actId="47"/>
        <pc:sldMkLst>
          <pc:docMk/>
          <pc:sldMk cId="3132889159" sldId="275"/>
        </pc:sldMkLst>
        <pc:spChg chg="del">
          <ac:chgData name="Haaksiluoto Karoliina" userId="fc8c9f70-d1a9-4ae5-9701-6370beab16fd" providerId="ADAL" clId="{4179F36F-9A78-4BE3-AE7D-2395A0F4DADA}" dt="2021-01-26T09:01:55.351" v="2333" actId="478"/>
          <ac:spMkLst>
            <pc:docMk/>
            <pc:sldMk cId="3132889159" sldId="275"/>
            <ac:spMk id="2" creationId="{C848CB31-352F-4723-8551-8ADD990B114A}"/>
          </ac:spMkLst>
        </pc:spChg>
        <pc:spChg chg="del">
          <ac:chgData name="Haaksiluoto Karoliina" userId="fc8c9f70-d1a9-4ae5-9701-6370beab16fd" providerId="ADAL" clId="{4179F36F-9A78-4BE3-AE7D-2395A0F4DADA}" dt="2021-01-26T09:01:57.494" v="2334" actId="478"/>
          <ac:spMkLst>
            <pc:docMk/>
            <pc:sldMk cId="3132889159" sldId="275"/>
            <ac:spMk id="3" creationId="{D0B3BE56-E70E-4B87-9A8B-2E4D7495BF7D}"/>
          </ac:spMkLst>
        </pc:spChg>
        <pc:spChg chg="mod">
          <ac:chgData name="Haaksiluoto Karoliina" userId="fc8c9f70-d1a9-4ae5-9701-6370beab16fd" providerId="ADAL" clId="{4179F36F-9A78-4BE3-AE7D-2395A0F4DADA}" dt="2021-01-26T09:01:59.956" v="2335" actId="1076"/>
          <ac:spMkLst>
            <pc:docMk/>
            <pc:sldMk cId="3132889159" sldId="275"/>
            <ac:spMk id="4" creationId="{7656D165-EE11-4CAD-88F5-ECA59355035E}"/>
          </ac:spMkLst>
        </pc:spChg>
      </pc:sldChg>
      <pc:sldChg chg="modSp add mod">
        <pc:chgData name="Haaksiluoto Karoliina" userId="fc8c9f70-d1a9-4ae5-9701-6370beab16fd" providerId="ADAL" clId="{4179F36F-9A78-4BE3-AE7D-2395A0F4DADA}" dt="2021-01-27T13:32:41.216" v="4963" actId="255"/>
        <pc:sldMkLst>
          <pc:docMk/>
          <pc:sldMk cId="2646913912" sldId="276"/>
        </pc:sldMkLst>
        <pc:spChg chg="mod">
          <ac:chgData name="Haaksiluoto Karoliina" userId="fc8c9f70-d1a9-4ae5-9701-6370beab16fd" providerId="ADAL" clId="{4179F36F-9A78-4BE3-AE7D-2395A0F4DADA}" dt="2021-01-27T13:32:33.815" v="4961" actId="14100"/>
          <ac:spMkLst>
            <pc:docMk/>
            <pc:sldMk cId="2646913912" sldId="276"/>
            <ac:spMk id="3" creationId="{BF325EA4-8E5C-4BD1-8EEC-2EEE3995C62E}"/>
          </ac:spMkLst>
        </pc:spChg>
        <pc:graphicFrameChg chg="modGraphic">
          <ac:chgData name="Haaksiluoto Karoliina" userId="fc8c9f70-d1a9-4ae5-9701-6370beab16fd" providerId="ADAL" clId="{4179F36F-9A78-4BE3-AE7D-2395A0F4DADA}" dt="2021-01-27T13:32:41.216" v="4963" actId="255"/>
          <ac:graphicFrameMkLst>
            <pc:docMk/>
            <pc:sldMk cId="2646913912" sldId="276"/>
            <ac:graphicFrameMk id="8" creationId="{7A7862C8-7A98-4C1A-A18F-A10CB659B7D8}"/>
          </ac:graphicFrameMkLst>
        </pc:graphicFrameChg>
      </pc:sldChg>
      <pc:sldChg chg="addSp delSp modSp new mod ord">
        <pc:chgData name="Haaksiluoto Karoliina" userId="fc8c9f70-d1a9-4ae5-9701-6370beab16fd" providerId="ADAL" clId="{4179F36F-9A78-4BE3-AE7D-2395A0F4DADA}" dt="2021-01-27T13:32:06.252" v="4960"/>
        <pc:sldMkLst>
          <pc:docMk/>
          <pc:sldMk cId="3666288318" sldId="277"/>
        </pc:sldMkLst>
        <pc:spChg chg="mod">
          <ac:chgData name="Haaksiluoto Karoliina" userId="fc8c9f70-d1a9-4ae5-9701-6370beab16fd" providerId="ADAL" clId="{4179F36F-9A78-4BE3-AE7D-2395A0F4DADA}" dt="2021-01-26T07:35:32.337" v="830" actId="1076"/>
          <ac:spMkLst>
            <pc:docMk/>
            <pc:sldMk cId="3666288318" sldId="277"/>
            <ac:spMk id="2" creationId="{F2462010-12B9-45F3-ABD8-E265840BCE23}"/>
          </ac:spMkLst>
        </pc:spChg>
        <pc:spChg chg="add mod">
          <ac:chgData name="Haaksiluoto Karoliina" userId="fc8c9f70-d1a9-4ae5-9701-6370beab16fd" providerId="ADAL" clId="{4179F36F-9A78-4BE3-AE7D-2395A0F4DADA}" dt="2021-01-27T12:49:00.814" v="4287" actId="1076"/>
          <ac:spMkLst>
            <pc:docMk/>
            <pc:sldMk cId="3666288318" sldId="277"/>
            <ac:spMk id="3" creationId="{A2C17334-16D2-4257-9C7D-574905942769}"/>
          </ac:spMkLst>
        </pc:spChg>
        <pc:spChg chg="del">
          <ac:chgData name="Haaksiluoto Karoliina" userId="fc8c9f70-d1a9-4ae5-9701-6370beab16fd" providerId="ADAL" clId="{4179F36F-9A78-4BE3-AE7D-2395A0F4DADA}" dt="2021-01-26T07:25:19.547" v="608" actId="3680"/>
          <ac:spMkLst>
            <pc:docMk/>
            <pc:sldMk cId="3666288318" sldId="277"/>
            <ac:spMk id="3" creationId="{C376884B-BA55-41C0-9C62-BA827753FC67}"/>
          </ac:spMkLst>
        </pc:spChg>
        <pc:graphicFrameChg chg="add mod ord modGraphic">
          <ac:chgData name="Haaksiluoto Karoliina" userId="fc8c9f70-d1a9-4ae5-9701-6370beab16fd" providerId="ADAL" clId="{4179F36F-9A78-4BE3-AE7D-2395A0F4DADA}" dt="2021-01-27T13:31:46.996" v="4958" actId="20577"/>
          <ac:graphicFrameMkLst>
            <pc:docMk/>
            <pc:sldMk cId="3666288318" sldId="277"/>
            <ac:graphicFrameMk id="4" creationId="{2E569D53-F529-4D11-A4F6-24A2A8355A13}"/>
          </ac:graphicFrameMkLst>
        </pc:graphicFrameChg>
        <pc:graphicFrameChg chg="add mod modGraphic">
          <ac:chgData name="Haaksiluoto Karoliina" userId="fc8c9f70-d1a9-4ae5-9701-6370beab16fd" providerId="ADAL" clId="{4179F36F-9A78-4BE3-AE7D-2395A0F4DADA}" dt="2021-01-27T12:50:05.901" v="4291" actId="14734"/>
          <ac:graphicFrameMkLst>
            <pc:docMk/>
            <pc:sldMk cId="3666288318" sldId="277"/>
            <ac:graphicFrameMk id="6" creationId="{C0D177A9-9CD5-4714-8D4B-2DBF951A65C5}"/>
          </ac:graphicFrameMkLst>
        </pc:graphicFrameChg>
      </pc:sldChg>
      <pc:sldChg chg="addSp delSp modSp new mod ord">
        <pc:chgData name="Haaksiluoto Karoliina" userId="fc8c9f70-d1a9-4ae5-9701-6370beab16fd" providerId="ADAL" clId="{4179F36F-9A78-4BE3-AE7D-2395A0F4DADA}" dt="2021-01-27T13:31:24.851" v="4956" actId="207"/>
        <pc:sldMkLst>
          <pc:docMk/>
          <pc:sldMk cId="2807870454" sldId="278"/>
        </pc:sldMkLst>
        <pc:spChg chg="mod">
          <ac:chgData name="Haaksiluoto Karoliina" userId="fc8c9f70-d1a9-4ae5-9701-6370beab16fd" providerId="ADAL" clId="{4179F36F-9A78-4BE3-AE7D-2395A0F4DADA}" dt="2021-01-26T08:55:09.259" v="2099" actId="1076"/>
          <ac:spMkLst>
            <pc:docMk/>
            <pc:sldMk cId="2807870454" sldId="278"/>
            <ac:spMk id="2" creationId="{229F0320-060D-4C40-AD68-558C1DF10B91}"/>
          </ac:spMkLst>
        </pc:spChg>
        <pc:spChg chg="del">
          <ac:chgData name="Haaksiluoto Karoliina" userId="fc8c9f70-d1a9-4ae5-9701-6370beab16fd" providerId="ADAL" clId="{4179F36F-9A78-4BE3-AE7D-2395A0F4DADA}" dt="2021-01-26T07:44:17.233" v="921" actId="3680"/>
          <ac:spMkLst>
            <pc:docMk/>
            <pc:sldMk cId="2807870454" sldId="278"/>
            <ac:spMk id="3" creationId="{2F7043DD-7996-4083-9718-4F0F83E1790C}"/>
          </ac:spMkLst>
        </pc:spChg>
        <pc:spChg chg="add mod">
          <ac:chgData name="Haaksiluoto Karoliina" userId="fc8c9f70-d1a9-4ae5-9701-6370beab16fd" providerId="ADAL" clId="{4179F36F-9A78-4BE3-AE7D-2395A0F4DADA}" dt="2021-01-27T13:31:24.851" v="4956" actId="207"/>
          <ac:spMkLst>
            <pc:docMk/>
            <pc:sldMk cId="2807870454" sldId="278"/>
            <ac:spMk id="7" creationId="{ECF5F11D-186A-4A36-833F-FBDB0EB85DC9}"/>
          </ac:spMkLst>
        </pc:spChg>
        <pc:graphicFrameChg chg="add del mod ord modGraphic">
          <ac:chgData name="Haaksiluoto Karoliina" userId="fc8c9f70-d1a9-4ae5-9701-6370beab16fd" providerId="ADAL" clId="{4179F36F-9A78-4BE3-AE7D-2395A0F4DADA}" dt="2021-01-26T07:44:47.426" v="982" actId="478"/>
          <ac:graphicFrameMkLst>
            <pc:docMk/>
            <pc:sldMk cId="2807870454" sldId="278"/>
            <ac:graphicFrameMk id="4" creationId="{FCD61513-6C7E-4434-8B1F-D47F3B47006B}"/>
          </ac:graphicFrameMkLst>
        </pc:graphicFrameChg>
      </pc:sldChg>
      <pc:sldChg chg="addSp delSp modSp new del mod">
        <pc:chgData name="Haaksiluoto Karoliina" userId="fc8c9f70-d1a9-4ae5-9701-6370beab16fd" providerId="ADAL" clId="{4179F36F-9A78-4BE3-AE7D-2395A0F4DADA}" dt="2021-01-26T12:14:18.770" v="3796" actId="47"/>
        <pc:sldMkLst>
          <pc:docMk/>
          <pc:sldMk cId="190313990" sldId="279"/>
        </pc:sldMkLst>
        <pc:spChg chg="mod">
          <ac:chgData name="Haaksiluoto Karoliina" userId="fc8c9f70-d1a9-4ae5-9701-6370beab16fd" providerId="ADAL" clId="{4179F36F-9A78-4BE3-AE7D-2395A0F4DADA}" dt="2021-01-26T08:50:47.223" v="1803" actId="207"/>
          <ac:spMkLst>
            <pc:docMk/>
            <pc:sldMk cId="190313990" sldId="279"/>
            <ac:spMk id="2" creationId="{9437FAAE-3EA6-41D4-8003-1985C912B449}"/>
          </ac:spMkLst>
        </pc:spChg>
        <pc:spChg chg="del">
          <ac:chgData name="Haaksiluoto Karoliina" userId="fc8c9f70-d1a9-4ae5-9701-6370beab16fd" providerId="ADAL" clId="{4179F36F-9A78-4BE3-AE7D-2395A0F4DADA}" dt="2021-01-26T08:09:10.268" v="1267"/>
          <ac:spMkLst>
            <pc:docMk/>
            <pc:sldMk cId="190313990" sldId="279"/>
            <ac:spMk id="3" creationId="{73E74B2F-110A-4C0D-8564-57CE07675D9A}"/>
          </ac:spMkLst>
        </pc:spChg>
        <pc:spChg chg="add mod">
          <ac:chgData name="Haaksiluoto Karoliina" userId="fc8c9f70-d1a9-4ae5-9701-6370beab16fd" providerId="ADAL" clId="{4179F36F-9A78-4BE3-AE7D-2395A0F4DADA}" dt="2021-01-26T08:50:03.696" v="1685" actId="1076"/>
          <ac:spMkLst>
            <pc:docMk/>
            <pc:sldMk cId="190313990" sldId="279"/>
            <ac:spMk id="5" creationId="{FF959319-40B1-49A5-AA12-2233A785B7CC}"/>
          </ac:spMkLst>
        </pc:spChg>
        <pc:spChg chg="add mod">
          <ac:chgData name="Haaksiluoto Karoliina" userId="fc8c9f70-d1a9-4ae5-9701-6370beab16fd" providerId="ADAL" clId="{4179F36F-9A78-4BE3-AE7D-2395A0F4DADA}" dt="2021-01-26T08:47:14.687" v="1598" actId="255"/>
          <ac:spMkLst>
            <pc:docMk/>
            <pc:sldMk cId="190313990" sldId="279"/>
            <ac:spMk id="6" creationId="{E24EABA3-360C-4BB6-9FF3-324C8CCFC3DF}"/>
          </ac:spMkLst>
        </pc:spChg>
        <pc:spChg chg="add mod">
          <ac:chgData name="Haaksiluoto Karoliina" userId="fc8c9f70-d1a9-4ae5-9701-6370beab16fd" providerId="ADAL" clId="{4179F36F-9A78-4BE3-AE7D-2395A0F4DADA}" dt="2021-01-26T08:49:59.630" v="1684" actId="1076"/>
          <ac:spMkLst>
            <pc:docMk/>
            <pc:sldMk cId="190313990" sldId="279"/>
            <ac:spMk id="7" creationId="{6690AFD2-4605-49EC-8E03-B08CB5A69A01}"/>
          </ac:spMkLst>
        </pc:spChg>
        <pc:spChg chg="add mod">
          <ac:chgData name="Haaksiluoto Karoliina" userId="fc8c9f70-d1a9-4ae5-9701-6370beab16fd" providerId="ADAL" clId="{4179F36F-9A78-4BE3-AE7D-2395A0F4DADA}" dt="2021-01-26T08:47:14.687" v="1598" actId="255"/>
          <ac:spMkLst>
            <pc:docMk/>
            <pc:sldMk cId="190313990" sldId="279"/>
            <ac:spMk id="8" creationId="{C2EAB5D7-E7B3-4706-83EE-CB7AB8BB74C5}"/>
          </ac:spMkLst>
        </pc:spChg>
        <pc:spChg chg="add mod">
          <ac:chgData name="Haaksiluoto Karoliina" userId="fc8c9f70-d1a9-4ae5-9701-6370beab16fd" providerId="ADAL" clId="{4179F36F-9A78-4BE3-AE7D-2395A0F4DADA}" dt="2021-01-26T08:12:10.061" v="1404" actId="14100"/>
          <ac:spMkLst>
            <pc:docMk/>
            <pc:sldMk cId="190313990" sldId="279"/>
            <ac:spMk id="9" creationId="{D2C93BE7-A5A1-4617-A9B9-423DE69910BC}"/>
          </ac:spMkLst>
        </pc:spChg>
        <pc:spChg chg="add mod">
          <ac:chgData name="Haaksiluoto Karoliina" userId="fc8c9f70-d1a9-4ae5-9701-6370beab16fd" providerId="ADAL" clId="{4179F36F-9A78-4BE3-AE7D-2395A0F4DADA}" dt="2021-01-26T08:13:01.382" v="1423" actId="571"/>
          <ac:spMkLst>
            <pc:docMk/>
            <pc:sldMk cId="190313990" sldId="279"/>
            <ac:spMk id="10" creationId="{8F5DFE26-A0D8-427A-969F-6B5AE34ECD38}"/>
          </ac:spMkLst>
        </pc:spChg>
        <pc:spChg chg="add mod">
          <ac:chgData name="Haaksiluoto Karoliina" userId="fc8c9f70-d1a9-4ae5-9701-6370beab16fd" providerId="ADAL" clId="{4179F36F-9A78-4BE3-AE7D-2395A0F4DADA}" dt="2021-01-26T08:13:01.382" v="1423" actId="571"/>
          <ac:spMkLst>
            <pc:docMk/>
            <pc:sldMk cId="190313990" sldId="279"/>
            <ac:spMk id="11" creationId="{CCDDF51F-5BF3-4839-81AF-9C2420645F32}"/>
          </ac:spMkLst>
        </pc:spChg>
        <pc:picChg chg="add mod modCrop">
          <ac:chgData name="Haaksiluoto Karoliina" userId="fc8c9f70-d1a9-4ae5-9701-6370beab16fd" providerId="ADAL" clId="{4179F36F-9A78-4BE3-AE7D-2395A0F4DADA}" dt="2021-01-26T08:50:49.497" v="1804" actId="1076"/>
          <ac:picMkLst>
            <pc:docMk/>
            <pc:sldMk cId="190313990" sldId="279"/>
            <ac:picMk id="4" creationId="{8D9E9F62-FF8B-40D1-84E8-8EE55A302EA9}"/>
          </ac:picMkLst>
        </pc:picChg>
      </pc:sldChg>
      <pc:sldChg chg="addSp delSp modSp new mod">
        <pc:chgData name="Haaksiluoto Karoliina" userId="fc8c9f70-d1a9-4ae5-9701-6370beab16fd" providerId="ADAL" clId="{4179F36F-9A78-4BE3-AE7D-2395A0F4DADA}" dt="2021-01-26T08:47:04.514" v="1597" actId="255"/>
        <pc:sldMkLst>
          <pc:docMk/>
          <pc:sldMk cId="1315861980" sldId="280"/>
        </pc:sldMkLst>
        <pc:spChg chg="mod">
          <ac:chgData name="Haaksiluoto Karoliina" userId="fc8c9f70-d1a9-4ae5-9701-6370beab16fd" providerId="ADAL" clId="{4179F36F-9A78-4BE3-AE7D-2395A0F4DADA}" dt="2021-01-26T08:37:16.163" v="1537" actId="14100"/>
          <ac:spMkLst>
            <pc:docMk/>
            <pc:sldMk cId="1315861980" sldId="280"/>
            <ac:spMk id="2" creationId="{D645D3D3-B214-4CC1-9317-1F8744E07F63}"/>
          </ac:spMkLst>
        </pc:spChg>
        <pc:spChg chg="del">
          <ac:chgData name="Haaksiluoto Karoliina" userId="fc8c9f70-d1a9-4ae5-9701-6370beab16fd" providerId="ADAL" clId="{4179F36F-9A78-4BE3-AE7D-2395A0F4DADA}" dt="2021-01-26T08:21:43.245" v="1457"/>
          <ac:spMkLst>
            <pc:docMk/>
            <pc:sldMk cId="1315861980" sldId="280"/>
            <ac:spMk id="3" creationId="{3F95A1D6-77DD-4CAD-8C6F-CB835E9E222D}"/>
          </ac:spMkLst>
        </pc:spChg>
        <pc:spChg chg="add mod">
          <ac:chgData name="Haaksiluoto Karoliina" userId="fc8c9f70-d1a9-4ae5-9701-6370beab16fd" providerId="ADAL" clId="{4179F36F-9A78-4BE3-AE7D-2395A0F4DADA}" dt="2021-01-26T08:47:04.514" v="1597" actId="255"/>
          <ac:spMkLst>
            <pc:docMk/>
            <pc:sldMk cId="1315861980" sldId="280"/>
            <ac:spMk id="5" creationId="{D12AEBA3-C9A9-419A-AA9E-8587D3AF8C32}"/>
          </ac:spMkLst>
        </pc:spChg>
        <pc:spChg chg="add del mod">
          <ac:chgData name="Haaksiluoto Karoliina" userId="fc8c9f70-d1a9-4ae5-9701-6370beab16fd" providerId="ADAL" clId="{4179F36F-9A78-4BE3-AE7D-2395A0F4DADA}" dt="2021-01-26T08:47:04.514" v="1597" actId="255"/>
          <ac:spMkLst>
            <pc:docMk/>
            <pc:sldMk cId="1315861980" sldId="280"/>
            <ac:spMk id="6" creationId="{F02EF147-08F5-4AA6-B0A2-865B3745A7B6}"/>
          </ac:spMkLst>
        </pc:spChg>
        <pc:spChg chg="add mod">
          <ac:chgData name="Haaksiluoto Karoliina" userId="fc8c9f70-d1a9-4ae5-9701-6370beab16fd" providerId="ADAL" clId="{4179F36F-9A78-4BE3-AE7D-2395A0F4DADA}" dt="2021-01-26T08:47:04.514" v="1597" actId="255"/>
          <ac:spMkLst>
            <pc:docMk/>
            <pc:sldMk cId="1315861980" sldId="280"/>
            <ac:spMk id="7" creationId="{03424DB0-EF41-411F-A040-EBBE7C3FF996}"/>
          </ac:spMkLst>
        </pc:spChg>
        <pc:spChg chg="add mod">
          <ac:chgData name="Haaksiluoto Karoliina" userId="fc8c9f70-d1a9-4ae5-9701-6370beab16fd" providerId="ADAL" clId="{4179F36F-9A78-4BE3-AE7D-2395A0F4DADA}" dt="2021-01-26T08:47:04.514" v="1597" actId="255"/>
          <ac:spMkLst>
            <pc:docMk/>
            <pc:sldMk cId="1315861980" sldId="280"/>
            <ac:spMk id="8" creationId="{35558916-352E-40B6-BDCD-98C36FFD4248}"/>
          </ac:spMkLst>
        </pc:spChg>
        <pc:spChg chg="add mod">
          <ac:chgData name="Haaksiluoto Karoliina" userId="fc8c9f70-d1a9-4ae5-9701-6370beab16fd" providerId="ADAL" clId="{4179F36F-9A78-4BE3-AE7D-2395A0F4DADA}" dt="2021-01-26T08:45:56.664" v="1582" actId="207"/>
          <ac:spMkLst>
            <pc:docMk/>
            <pc:sldMk cId="1315861980" sldId="280"/>
            <ac:spMk id="9" creationId="{25BA1ED6-CBCE-4840-9616-D4E76946F282}"/>
          </ac:spMkLst>
        </pc:spChg>
        <pc:spChg chg="add mod">
          <ac:chgData name="Haaksiluoto Karoliina" userId="fc8c9f70-d1a9-4ae5-9701-6370beab16fd" providerId="ADAL" clId="{4179F36F-9A78-4BE3-AE7D-2395A0F4DADA}" dt="2021-01-26T08:46:07.477" v="1585" actId="20577"/>
          <ac:spMkLst>
            <pc:docMk/>
            <pc:sldMk cId="1315861980" sldId="280"/>
            <ac:spMk id="10" creationId="{41D3DD3C-AF93-40AE-85AF-F9AABDBC8913}"/>
          </ac:spMkLst>
        </pc:spChg>
        <pc:spChg chg="add mod">
          <ac:chgData name="Haaksiluoto Karoliina" userId="fc8c9f70-d1a9-4ae5-9701-6370beab16fd" providerId="ADAL" clId="{4179F36F-9A78-4BE3-AE7D-2395A0F4DADA}" dt="2021-01-26T08:46:14.985" v="1587" actId="1076"/>
          <ac:spMkLst>
            <pc:docMk/>
            <pc:sldMk cId="1315861980" sldId="280"/>
            <ac:spMk id="11" creationId="{5759668A-489C-4572-A245-93BE5A135258}"/>
          </ac:spMkLst>
        </pc:spChg>
        <pc:spChg chg="add mod">
          <ac:chgData name="Haaksiluoto Karoliina" userId="fc8c9f70-d1a9-4ae5-9701-6370beab16fd" providerId="ADAL" clId="{4179F36F-9A78-4BE3-AE7D-2395A0F4DADA}" dt="2021-01-26T08:46:28.448" v="1592" actId="1076"/>
          <ac:spMkLst>
            <pc:docMk/>
            <pc:sldMk cId="1315861980" sldId="280"/>
            <ac:spMk id="12" creationId="{DD996BF8-A2EF-443C-AF85-51541CD827B5}"/>
          </ac:spMkLst>
        </pc:spChg>
        <pc:picChg chg="add mod modCrop">
          <ac:chgData name="Haaksiluoto Karoliina" userId="fc8c9f70-d1a9-4ae5-9701-6370beab16fd" providerId="ADAL" clId="{4179F36F-9A78-4BE3-AE7D-2395A0F4DADA}" dt="2021-01-26T08:37:21.638" v="1538" actId="1076"/>
          <ac:picMkLst>
            <pc:docMk/>
            <pc:sldMk cId="1315861980" sldId="280"/>
            <ac:picMk id="4" creationId="{81DE4CA9-6E1D-4A36-80DA-4673CE405E8E}"/>
          </ac:picMkLst>
        </pc:picChg>
      </pc:sldChg>
      <pc:sldChg chg="modSp new mod">
        <pc:chgData name="Haaksiluoto Karoliina" userId="fc8c9f70-d1a9-4ae5-9701-6370beab16fd" providerId="ADAL" clId="{4179F36F-9A78-4BE3-AE7D-2395A0F4DADA}" dt="2021-01-26T09:32:49.125" v="3791" actId="20577"/>
        <pc:sldMkLst>
          <pc:docMk/>
          <pc:sldMk cId="670889298" sldId="281"/>
        </pc:sldMkLst>
        <pc:spChg chg="mod">
          <ac:chgData name="Haaksiluoto Karoliina" userId="fc8c9f70-d1a9-4ae5-9701-6370beab16fd" providerId="ADAL" clId="{4179F36F-9A78-4BE3-AE7D-2395A0F4DADA}" dt="2021-01-26T08:53:06.643" v="1931" actId="1076"/>
          <ac:spMkLst>
            <pc:docMk/>
            <pc:sldMk cId="670889298" sldId="281"/>
            <ac:spMk id="2" creationId="{017BCD32-A004-4420-9ABE-BFE772B99409}"/>
          </ac:spMkLst>
        </pc:spChg>
        <pc:spChg chg="mod">
          <ac:chgData name="Haaksiluoto Karoliina" userId="fc8c9f70-d1a9-4ae5-9701-6370beab16fd" providerId="ADAL" clId="{4179F36F-9A78-4BE3-AE7D-2395A0F4DADA}" dt="2021-01-26T09:32:49.125" v="3791" actId="20577"/>
          <ac:spMkLst>
            <pc:docMk/>
            <pc:sldMk cId="670889298" sldId="281"/>
            <ac:spMk id="3" creationId="{6C55B639-EC2D-4B2E-BE01-9165AFE79CF5}"/>
          </ac:spMkLst>
        </pc:spChg>
      </pc:sldChg>
      <pc:sldChg chg="modSp new mod">
        <pc:chgData name="Haaksiluoto Karoliina" userId="fc8c9f70-d1a9-4ae5-9701-6370beab16fd" providerId="ADAL" clId="{4179F36F-9A78-4BE3-AE7D-2395A0F4DADA}" dt="2021-01-26T09:31:03.462" v="3740" actId="20577"/>
        <pc:sldMkLst>
          <pc:docMk/>
          <pc:sldMk cId="2658443211" sldId="282"/>
        </pc:sldMkLst>
        <pc:spChg chg="mod">
          <ac:chgData name="Haaksiluoto Karoliina" userId="fc8c9f70-d1a9-4ae5-9701-6370beab16fd" providerId="ADAL" clId="{4179F36F-9A78-4BE3-AE7D-2395A0F4DADA}" dt="2021-01-26T09:28:49.196" v="3591" actId="20577"/>
          <ac:spMkLst>
            <pc:docMk/>
            <pc:sldMk cId="2658443211" sldId="282"/>
            <ac:spMk id="2" creationId="{EEA0CCEA-60AE-4999-A5F2-1331838C9ED0}"/>
          </ac:spMkLst>
        </pc:spChg>
        <pc:spChg chg="mod">
          <ac:chgData name="Haaksiluoto Karoliina" userId="fc8c9f70-d1a9-4ae5-9701-6370beab16fd" providerId="ADAL" clId="{4179F36F-9A78-4BE3-AE7D-2395A0F4DADA}" dt="2021-01-26T09:31:03.462" v="3740" actId="20577"/>
          <ac:spMkLst>
            <pc:docMk/>
            <pc:sldMk cId="2658443211" sldId="282"/>
            <ac:spMk id="3" creationId="{82371CC2-4281-44BF-A18E-A36AF15A1BF5}"/>
          </ac:spMkLst>
        </pc:spChg>
      </pc:sldChg>
      <pc:sldChg chg="modSp new mod">
        <pc:chgData name="Haaksiluoto Karoliina" userId="fc8c9f70-d1a9-4ae5-9701-6370beab16fd" providerId="ADAL" clId="{4179F36F-9A78-4BE3-AE7D-2395A0F4DADA}" dt="2021-01-27T13:07:05.842" v="4944" actId="1076"/>
        <pc:sldMkLst>
          <pc:docMk/>
          <pc:sldMk cId="4200835834" sldId="283"/>
        </pc:sldMkLst>
        <pc:spChg chg="mod">
          <ac:chgData name="Haaksiluoto Karoliina" userId="fc8c9f70-d1a9-4ae5-9701-6370beab16fd" providerId="ADAL" clId="{4179F36F-9A78-4BE3-AE7D-2395A0F4DADA}" dt="2021-01-27T13:02:43.986" v="4910" actId="20577"/>
          <ac:spMkLst>
            <pc:docMk/>
            <pc:sldMk cId="4200835834" sldId="283"/>
            <ac:spMk id="2" creationId="{6DEE325B-CF3D-4725-B047-AA2A5D49EB91}"/>
          </ac:spMkLst>
        </pc:spChg>
        <pc:spChg chg="mod">
          <ac:chgData name="Haaksiluoto Karoliina" userId="fc8c9f70-d1a9-4ae5-9701-6370beab16fd" providerId="ADAL" clId="{4179F36F-9A78-4BE3-AE7D-2395A0F4DADA}" dt="2021-01-27T13:07:05.842" v="4944" actId="1076"/>
          <ac:spMkLst>
            <pc:docMk/>
            <pc:sldMk cId="4200835834" sldId="283"/>
            <ac:spMk id="3" creationId="{EDA2A0E4-4046-4461-94DF-E51BFB79F3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antalin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31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35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53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14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16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9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59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18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58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689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36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46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520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635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692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3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93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9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72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02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16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51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9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68BA8-15DE-4B52-B906-C2EB48AC9ADC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0" y="6210299"/>
            <a:ext cx="12201732" cy="647701"/>
            <a:chOff x="-9731" y="3105149"/>
            <a:chExt cx="12201732" cy="647701"/>
          </a:xfrm>
        </p:grpSpPr>
        <p:pic>
          <p:nvPicPr>
            <p:cNvPr id="8" name="Kuva 7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73" b="46293"/>
            <a:stretch/>
          </p:blipFill>
          <p:spPr>
            <a:xfrm>
              <a:off x="-9731" y="3105149"/>
              <a:ext cx="12201732" cy="647701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 userDrawn="1"/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384" y="3158314"/>
              <a:ext cx="1575436" cy="565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4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D539-1A74-4622-A15F-69848134180E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77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3586" y="1101012"/>
            <a:ext cx="10800429" cy="4484349"/>
          </a:xfrm>
        </p:spPr>
        <p:txBody>
          <a:bodyPr>
            <a:normAutofit fontScale="90000"/>
          </a:bodyPr>
          <a:lstStyle/>
          <a:p>
            <a:r>
              <a:rPr lang="fi-FI" dirty="0"/>
              <a:t>Palveluasumisen tilannekartoitus</a:t>
            </a:r>
            <a:br>
              <a:rPr lang="fi-FI" dirty="0"/>
            </a:br>
            <a:br>
              <a:rPr lang="fi-FI" dirty="0"/>
            </a:br>
            <a:r>
              <a:rPr lang="fi-FI" sz="3300" dirty="0"/>
              <a:t>Syksyn 2020 aikana tehdyt kartoituskäynnit</a:t>
            </a:r>
            <a:br>
              <a:rPr lang="fi-FI" sz="3300" dirty="0"/>
            </a:br>
            <a:r>
              <a:rPr lang="fi-FI" sz="3300" dirty="0"/>
              <a:t>Aurinkosäätiön palvelutalossa</a:t>
            </a:r>
            <a:br>
              <a:rPr lang="fi-FI" sz="3300" dirty="0"/>
            </a:br>
            <a:br>
              <a:rPr lang="fi-FI" dirty="0"/>
            </a:br>
            <a:br>
              <a:rPr lang="fi-FI" dirty="0"/>
            </a:br>
            <a:r>
              <a:rPr lang="fi-FI" sz="1800" dirty="0"/>
              <a:t>Karoliina Haaksiluoto, asiakasohjaaja</a:t>
            </a:r>
            <a:br>
              <a:rPr lang="fi-FI" sz="1800" dirty="0"/>
            </a:br>
            <a:r>
              <a:rPr lang="fi-FI" sz="1800" dirty="0"/>
              <a:t>1/2021</a:t>
            </a:r>
          </a:p>
        </p:txBody>
      </p:sp>
    </p:spTree>
    <p:extLst>
      <p:ext uri="{BB962C8B-B14F-4D97-AF65-F5344CB8AC3E}">
        <p14:creationId xmlns:p14="http://schemas.microsoft.com/office/powerpoint/2010/main" val="126379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7BCD32-A004-4420-9ABE-BFE772B9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4" y="-205890"/>
            <a:ext cx="10515600" cy="1325563"/>
          </a:xfrm>
        </p:spPr>
        <p:txBody>
          <a:bodyPr/>
          <a:lstStyle/>
          <a:p>
            <a:r>
              <a:rPr lang="fi-FI" dirty="0"/>
              <a:t>Myöntämisperusteet 1/2021 alkaen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55B639-EC2D-4B2E-BE01-9165AFE7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7747"/>
            <a:ext cx="12016273" cy="5365102"/>
          </a:xfrm>
        </p:spPr>
        <p:txBody>
          <a:bodyPr>
            <a:noAutofit/>
          </a:bodyPr>
          <a:lstStyle/>
          <a:p>
            <a:r>
              <a:rPr lang="fi-FI" sz="2200" dirty="0"/>
              <a:t>Henkilöille, jotka tarvitsevat soveltuvan asunnon sekä hoitoa ja huolenpitoa. Palveluihin sisältyvät asiakkaan tarpeen mukainen hoito ja huolenpito, toimintakykyä ylläpitävä ja edistävä toiminta, ateria-, vaatehuolto-, peseytymis- ja siivouspalvelut sekä osallisuutta ja sosiaalista kanssakäymistä edistävät palvelut.</a:t>
            </a:r>
          </a:p>
          <a:p>
            <a:r>
              <a:rPr lang="fi-FI" sz="2200" dirty="0"/>
              <a:t>Asiakasvalintakriteerit </a:t>
            </a:r>
            <a:r>
              <a:rPr lang="fi-FI" sz="2200" dirty="0" err="1"/>
              <a:t>Rai</a:t>
            </a:r>
            <a:r>
              <a:rPr lang="fi-FI" sz="2200" dirty="0"/>
              <a:t>-mittarilla ovat seuraavat:</a:t>
            </a:r>
          </a:p>
          <a:p>
            <a:pPr lvl="1"/>
            <a:r>
              <a:rPr lang="fi-FI" sz="2200" dirty="0" err="1"/>
              <a:t>MAPLe</a:t>
            </a:r>
            <a:r>
              <a:rPr lang="fi-FI" sz="2200" dirty="0"/>
              <a:t> &gt; 3 (asiakkaalla on kohtalainen avuntarve, tarvitsee yhden henkilön avustusta päivittäisissä toiminnoissa)</a:t>
            </a:r>
          </a:p>
          <a:p>
            <a:pPr lvl="1"/>
            <a:r>
              <a:rPr lang="fi-FI" sz="2200" dirty="0" err="1"/>
              <a:t>MAPLe</a:t>
            </a:r>
            <a:r>
              <a:rPr lang="fi-FI" sz="2200" dirty="0"/>
              <a:t> &gt;2 Vain poikkeuksellisista syistä esimerkiksi päihteiden käyttäjät, psykoottiset oireet, asiakkaan turvallisuuden vaarantava harhaisuus tai harhaluuloisuus ja asiakkaan taloudellinen tilanne.</a:t>
            </a:r>
          </a:p>
          <a:p>
            <a:pPr lvl="1"/>
            <a:r>
              <a:rPr lang="fi-FI" sz="2200" dirty="0"/>
              <a:t>ADLH &gt; 2 (tarvitsee apua esim. henkilökohtaisen hygienian toteuttamiseksi sekä avun lääkehuollon päivittäisessä toteuttamisessa)</a:t>
            </a:r>
          </a:p>
          <a:p>
            <a:pPr lvl="1"/>
            <a:r>
              <a:rPr lang="fi-FI" sz="2200" dirty="0"/>
              <a:t>DRS &gt; 2 (asiakkaalla on pelkoa ja ahdistusta tai vahvaa turvattomuuden tunnetta selviytyä omassa kodissa, pelko ja turvattomuus vaikeuttavat kohtuuttomasti omassa kodissa selviytymistä. Ei kuitenkaan huomattavaa levottomuutta, muistamattomuutta tai karkailua)</a:t>
            </a:r>
          </a:p>
          <a:p>
            <a:pPr lvl="1"/>
            <a:r>
              <a:rPr lang="fi-FI" sz="2200" dirty="0">
                <a:highlight>
                  <a:srgbClr val="FFFF00"/>
                </a:highlight>
              </a:rPr>
              <a:t>Rinnalla tarkastellaan tarvittaessa: RAVA 2,5 tai enemmän sekä muisti voi olla alentunut</a:t>
            </a:r>
          </a:p>
        </p:txBody>
      </p:sp>
    </p:spTree>
    <p:extLst>
      <p:ext uri="{BB962C8B-B14F-4D97-AF65-F5344CB8AC3E}">
        <p14:creationId xmlns:p14="http://schemas.microsoft.com/office/powerpoint/2010/main" val="67088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31B39-8324-4339-8C2B-2E6B468C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86" y="111968"/>
            <a:ext cx="11458074" cy="1325563"/>
          </a:xfrm>
        </p:spPr>
        <p:txBody>
          <a:bodyPr/>
          <a:lstStyle/>
          <a:p>
            <a:r>
              <a:rPr lang="fi-FI" dirty="0"/>
              <a:t>Esimerkkejä asumispalveluista muista kunnista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55357-6919-459C-BC53-54E2D839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" y="1213189"/>
            <a:ext cx="11975431" cy="5294647"/>
          </a:xfrm>
        </p:spPr>
        <p:txBody>
          <a:bodyPr>
            <a:normAutofit fontScale="92500"/>
          </a:bodyPr>
          <a:lstStyle/>
          <a:p>
            <a:r>
              <a:rPr lang="fi-FI" dirty="0"/>
              <a:t>Esimerkki 1</a:t>
            </a:r>
          </a:p>
          <a:p>
            <a:pPr lvl="1"/>
            <a:r>
              <a:rPr lang="fi-FI" dirty="0"/>
              <a:t>5 kerrostaloa, yhteinen ruokala ja kerhotiloja</a:t>
            </a:r>
          </a:p>
          <a:p>
            <a:pPr lvl="1"/>
            <a:r>
              <a:rPr lang="fi-FI" dirty="0"/>
              <a:t>tehostettu kotihoito (myös yöhoitaja)</a:t>
            </a:r>
          </a:p>
          <a:p>
            <a:pPr lvl="1"/>
            <a:r>
              <a:rPr lang="fi-FI" dirty="0"/>
              <a:t>asiakkaiden RAI HC MAPLe_5 arvo 4 - 5</a:t>
            </a:r>
          </a:p>
          <a:p>
            <a:r>
              <a:rPr lang="fi-FI" dirty="0"/>
              <a:t>Esimerkki 2</a:t>
            </a:r>
          </a:p>
          <a:p>
            <a:pPr lvl="1"/>
            <a:r>
              <a:rPr lang="fi-FI" dirty="0"/>
              <a:t>rivitalo, kotihoidon henkilökunta saattaa kaikki asukkaat lounaalle viereiseen </a:t>
            </a:r>
            <a:r>
              <a:rPr lang="fi-FI" dirty="0" err="1"/>
              <a:t>tepa</a:t>
            </a:r>
            <a:r>
              <a:rPr lang="fi-FI" dirty="0"/>
              <a:t>-yksikköön </a:t>
            </a:r>
          </a:p>
          <a:p>
            <a:pPr lvl="1"/>
            <a:r>
              <a:rPr lang="fi-FI" dirty="0"/>
              <a:t>kotihoidon asiakkuus, turvapuhelimella tarvittaessa yöaikaan apua (hoitaja tulee viereisestä </a:t>
            </a:r>
            <a:r>
              <a:rPr lang="fi-FI" dirty="0" err="1"/>
              <a:t>tepa</a:t>
            </a:r>
            <a:r>
              <a:rPr lang="fi-FI" dirty="0"/>
              <a:t>-yksiköstä) </a:t>
            </a:r>
          </a:p>
          <a:p>
            <a:pPr lvl="1"/>
            <a:r>
              <a:rPr lang="fi-FI" dirty="0"/>
              <a:t>valintakriteereissä mm. kotihoidon asiakkuus, asuinolosuhteet, sosiaaliset suhteet/verkosto, runsaasti terveyspalveluita käyttävät, turvattomuuden, ahdistuksen tai masennus yksinasuessa, </a:t>
            </a:r>
          </a:p>
          <a:p>
            <a:r>
              <a:rPr lang="fi-FI" dirty="0"/>
              <a:t>Esimerkki 3</a:t>
            </a:r>
          </a:p>
          <a:p>
            <a:pPr lvl="1"/>
            <a:r>
              <a:rPr lang="fi-FI" dirty="0"/>
              <a:t>2 rivitaloa ja 2 kerrostaloa, muutama asunto valmiiksi kalustettuja ja käytetään kriisiasuntoina</a:t>
            </a:r>
          </a:p>
          <a:p>
            <a:pPr lvl="1"/>
            <a:r>
              <a:rPr lang="fi-FI" dirty="0"/>
              <a:t>kotihoidon säännöllinen asiakkuus (tulossa tänä vuonna RAI-pohjaiset kriteerit)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712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A0CCEA-60AE-4999-A5F2-1331838C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37133"/>
            <a:ext cx="10515600" cy="1325563"/>
          </a:xfrm>
        </p:spPr>
        <p:txBody>
          <a:bodyPr/>
          <a:lstStyle/>
          <a:p>
            <a:r>
              <a:rPr lang="fi-FI" dirty="0"/>
              <a:t>Yhteisenä tekijänä asiakkaan tarvitsemat palvelut sekä asiakasprosessi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371CC2-4281-44BF-A18E-A36AF15A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1853616"/>
            <a:ext cx="10907486" cy="4351338"/>
          </a:xfrm>
        </p:spPr>
        <p:txBody>
          <a:bodyPr/>
          <a:lstStyle/>
          <a:p>
            <a:r>
              <a:rPr lang="fi-FI" dirty="0"/>
              <a:t>Palveluasuminen suunnattu henkilöille, joilla on</a:t>
            </a:r>
          </a:p>
          <a:p>
            <a:pPr lvl="1"/>
            <a:r>
              <a:rPr lang="fi-FI" dirty="0"/>
              <a:t>Kotihoidon säännöllinen asiakkuus: tarvitsee apua ja tukea päivittäin + tukipalveluita</a:t>
            </a:r>
          </a:p>
          <a:p>
            <a:pPr lvl="1"/>
            <a:r>
              <a:rPr lang="fi-FI" dirty="0"/>
              <a:t>Omaishoito</a:t>
            </a:r>
          </a:p>
          <a:p>
            <a:pPr lvl="1"/>
            <a:r>
              <a:rPr lang="fi-FI" dirty="0"/>
              <a:t>Nykyiset asuinolot haasteelliset: esteellinen tai asuinkelvoton koti</a:t>
            </a:r>
          </a:p>
          <a:p>
            <a:pPr lvl="1"/>
            <a:r>
              <a:rPr lang="fi-FI" dirty="0"/>
              <a:t>Palveluasuminen tukisi sosiaalisia suhteita</a:t>
            </a:r>
          </a:p>
          <a:p>
            <a:pPr lvl="1"/>
            <a:r>
              <a:rPr lang="fi-FI" dirty="0"/>
              <a:t>Kriisitilanteen vuoksi tarve palveluasumiselle (esim. omaishoitaja menehtyy, asuinoloihin liittyvät äkilliset haasteet)</a:t>
            </a:r>
          </a:p>
          <a:p>
            <a:r>
              <a:rPr lang="fi-FI" dirty="0"/>
              <a:t>Asukasvalinta kaupungilla/kunnalla (mm. </a:t>
            </a:r>
            <a:r>
              <a:rPr lang="fi-FI" dirty="0" err="1"/>
              <a:t>sap</a:t>
            </a:r>
            <a:r>
              <a:rPr lang="fi-FI" dirty="0"/>
              <a:t>-työryhmällä, moniammatillisella tiimillä, viranhaltijalla)</a:t>
            </a:r>
          </a:p>
        </p:txBody>
      </p:sp>
    </p:spTree>
    <p:extLst>
      <p:ext uri="{BB962C8B-B14F-4D97-AF65-F5344CB8AC3E}">
        <p14:creationId xmlns:p14="http://schemas.microsoft.com/office/powerpoint/2010/main" val="265844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8FFB54-2908-4761-9E73-0D2EFFD6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5019"/>
            <a:ext cx="10515600" cy="1325563"/>
          </a:xfrm>
        </p:spPr>
        <p:txBody>
          <a:bodyPr/>
          <a:lstStyle/>
          <a:p>
            <a:r>
              <a:rPr lang="fi-FI" dirty="0"/>
              <a:t>Asumispalvelun hakemuksien tilanne 25.1.2021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6CE591-5475-464D-AAB2-24A49468C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84783"/>
            <a:ext cx="10820400" cy="4292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Aurinkosäätiöön hakemuksia tällä hetkellä:</a:t>
            </a:r>
          </a:p>
          <a:p>
            <a:r>
              <a:rPr lang="fi-FI" dirty="0"/>
              <a:t>26 yksiön hakijaa</a:t>
            </a:r>
          </a:p>
          <a:p>
            <a:r>
              <a:rPr lang="fi-FI" dirty="0"/>
              <a:t>6 pariskuntaa/kaksion hakijaa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Syyskuusta joulukuuhun 2020 kartoitettiin kaikki tämän hetken asunnon hakijat</a:t>
            </a:r>
          </a:p>
          <a:p>
            <a:pPr lvl="1"/>
            <a:r>
              <a:rPr lang="fi-FI" dirty="0"/>
              <a:t>kotikäynti 13 asiakkaalle, jotka eivät ole säännöllisten palveluiden piirissä </a:t>
            </a:r>
          </a:p>
          <a:p>
            <a:r>
              <a:rPr lang="fi-FI" dirty="0"/>
              <a:t>12 hakijaa poistui jonosta (</a:t>
            </a:r>
            <a:r>
              <a:rPr lang="fi-FI"/>
              <a:t>syitä: menehtyminen</a:t>
            </a:r>
            <a:r>
              <a:rPr lang="fi-FI" dirty="0"/>
              <a:t>, muutto esteettömään kotiin, ei tarvetta palvelutaloasumiselle tai muutto ympärivuorokautiseen hoitoon)</a:t>
            </a:r>
          </a:p>
        </p:txBody>
      </p:sp>
    </p:spTree>
    <p:extLst>
      <p:ext uri="{BB962C8B-B14F-4D97-AF65-F5344CB8AC3E}">
        <p14:creationId xmlns:p14="http://schemas.microsoft.com/office/powerpoint/2010/main" val="423535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EE325B-CF3D-4725-B047-AA2A5D49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A2A0E4-4046-4461-94DF-E51BFB79F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1690688"/>
            <a:ext cx="10868608" cy="4665404"/>
          </a:xfrm>
        </p:spPr>
        <p:txBody>
          <a:bodyPr>
            <a:normAutofit/>
          </a:bodyPr>
          <a:lstStyle/>
          <a:p>
            <a:r>
              <a:rPr lang="fi-FI" dirty="0"/>
              <a:t>Aurinkosäätiön palvelutalossa</a:t>
            </a:r>
          </a:p>
          <a:p>
            <a:pPr lvl="1"/>
            <a:r>
              <a:rPr lang="fi-FI" sz="2800" dirty="0"/>
              <a:t>4 kerrostaloa, joissa 123 ikäihmistä (A, B ja C -talot sekä D-talo)</a:t>
            </a:r>
          </a:p>
          <a:p>
            <a:pPr lvl="1"/>
            <a:r>
              <a:rPr lang="fi-FI" sz="2800" dirty="0"/>
              <a:t>Vaikeasti vammaisia 4 henkilöä</a:t>
            </a:r>
          </a:p>
          <a:p>
            <a:pPr lvl="1"/>
            <a:r>
              <a:rPr lang="fi-FI" sz="2800" dirty="0"/>
              <a:t>Kehitysvammaisia 14 henkilöä</a:t>
            </a:r>
          </a:p>
          <a:p>
            <a:pPr lvl="1"/>
            <a:r>
              <a:rPr lang="fi-FI" sz="2800" dirty="0"/>
              <a:t>Tehostetun palveluasumisen ryhmäkoti ikäihmisille 8 henkilöä</a:t>
            </a:r>
          </a:p>
          <a:p>
            <a:r>
              <a:rPr lang="fi-FI" dirty="0"/>
              <a:t>Ikäystävällinen Naantali –ohjelma</a:t>
            </a:r>
          </a:p>
          <a:p>
            <a:pPr lvl="1"/>
            <a:r>
              <a:rPr lang="fi-FI" sz="2800" dirty="0"/>
              <a:t>Kehitetään ikäihmisten asumispalveluita</a:t>
            </a:r>
          </a:p>
          <a:p>
            <a:pPr lvl="1"/>
            <a:r>
              <a:rPr lang="fi-FI" sz="2800" dirty="0"/>
              <a:t>Yhteistyössä sovittu kartoituskäynneistä ikäihmisille</a:t>
            </a:r>
          </a:p>
        </p:txBody>
      </p:sp>
    </p:spTree>
    <p:extLst>
      <p:ext uri="{BB962C8B-B14F-4D97-AF65-F5344CB8AC3E}">
        <p14:creationId xmlns:p14="http://schemas.microsoft.com/office/powerpoint/2010/main" val="420083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C65633-A0B5-42CB-93CF-B25AA84C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4" y="0"/>
            <a:ext cx="11856358" cy="937252"/>
          </a:xfrm>
        </p:spPr>
        <p:txBody>
          <a:bodyPr/>
          <a:lstStyle/>
          <a:p>
            <a:r>
              <a:rPr lang="fi-FI" dirty="0"/>
              <a:t>Aurinkosäätiön kotikäynnit syksyllä -20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2266A4-CBE6-44BD-8CAF-DA62CF4E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62" y="821094"/>
            <a:ext cx="11008567" cy="5078792"/>
          </a:xfrm>
        </p:spPr>
        <p:txBody>
          <a:bodyPr>
            <a:normAutofit/>
          </a:bodyPr>
          <a:lstStyle/>
          <a:p>
            <a:r>
              <a:rPr lang="fi-FI" dirty="0"/>
              <a:t>Iäkkäitä asiakkaita A, B, C ja D-talossa yhteensä 123 hlö</a:t>
            </a:r>
          </a:p>
          <a:p>
            <a:r>
              <a:rPr lang="fi-FI" dirty="0"/>
              <a:t>Kotikäynti tehty 85 asiakkaalle sh Kopsan toimesta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D431C089-F1E2-46C1-A3F4-F449CEB50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16467"/>
              </p:ext>
            </p:extLst>
          </p:nvPr>
        </p:nvGraphicFramePr>
        <p:xfrm>
          <a:off x="280080" y="1894192"/>
          <a:ext cx="11722458" cy="4217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209">
                  <a:extLst>
                    <a:ext uri="{9D8B030D-6E8A-4147-A177-3AD203B41FA5}">
                      <a16:colId xmlns:a16="http://schemas.microsoft.com/office/drawing/2014/main" val="2759689630"/>
                    </a:ext>
                  </a:extLst>
                </a:gridCol>
                <a:gridCol w="1612825">
                  <a:extLst>
                    <a:ext uri="{9D8B030D-6E8A-4147-A177-3AD203B41FA5}">
                      <a16:colId xmlns:a16="http://schemas.microsoft.com/office/drawing/2014/main" val="1213741657"/>
                    </a:ext>
                  </a:extLst>
                </a:gridCol>
                <a:gridCol w="1379390">
                  <a:extLst>
                    <a:ext uri="{9D8B030D-6E8A-4147-A177-3AD203B41FA5}">
                      <a16:colId xmlns:a16="http://schemas.microsoft.com/office/drawing/2014/main" val="647509002"/>
                    </a:ext>
                  </a:extLst>
                </a:gridCol>
                <a:gridCol w="1559772">
                  <a:extLst>
                    <a:ext uri="{9D8B030D-6E8A-4147-A177-3AD203B41FA5}">
                      <a16:colId xmlns:a16="http://schemas.microsoft.com/office/drawing/2014/main" val="1966784441"/>
                    </a:ext>
                  </a:extLst>
                </a:gridCol>
                <a:gridCol w="4010226">
                  <a:extLst>
                    <a:ext uri="{9D8B030D-6E8A-4147-A177-3AD203B41FA5}">
                      <a16:colId xmlns:a16="http://schemas.microsoft.com/office/drawing/2014/main" val="2905555288"/>
                    </a:ext>
                  </a:extLst>
                </a:gridCol>
                <a:gridCol w="1950036">
                  <a:extLst>
                    <a:ext uri="{9D8B030D-6E8A-4147-A177-3AD203B41FA5}">
                      <a16:colId xmlns:a16="http://schemas.microsoft.com/office/drawing/2014/main" val="2974953781"/>
                    </a:ext>
                  </a:extLst>
                </a:gridCol>
              </a:tblGrid>
              <a:tr h="72556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i="1" u="none" strike="noStrike" dirty="0">
                          <a:effectLst/>
                        </a:rPr>
                        <a:t>TALO</a:t>
                      </a:r>
                      <a:endParaRPr lang="fi-FI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i="1" u="none" strike="noStrike">
                          <a:effectLst/>
                        </a:rPr>
                        <a:t>Asiakamäärä</a:t>
                      </a:r>
                      <a:endParaRPr lang="fi-FI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i="1" u="none" strike="noStrike" dirty="0">
                          <a:effectLst/>
                        </a:rPr>
                        <a:t>Kotikäynti tehty</a:t>
                      </a:r>
                      <a:endParaRPr lang="fi-FI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i="1" u="none" strike="noStrike" dirty="0">
                          <a:effectLst/>
                        </a:rPr>
                        <a:t>Kotikäynti tekemättä</a:t>
                      </a:r>
                      <a:endParaRPr lang="fi-FI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i="1" u="none" strike="noStrike" dirty="0">
                          <a:effectLst/>
                        </a:rPr>
                        <a:t>syyt, miksi kotikäynti tekemättä</a:t>
                      </a:r>
                      <a:endParaRPr lang="fi-FI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i="1" u="none" strike="noStrike" dirty="0">
                          <a:effectLst/>
                        </a:rPr>
                        <a:t>muuta huomioitavaa</a:t>
                      </a:r>
                      <a:endParaRPr lang="fi-FI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918587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A 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36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31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2 uutta asukasta, 1 omaishoidettava, 1 omaishoidetta (</a:t>
                      </a:r>
                      <a:r>
                        <a:rPr lang="fi-FI" sz="2000" u="none" strike="noStrike" dirty="0" err="1">
                          <a:effectLst/>
                        </a:rPr>
                        <a:t>vpl</a:t>
                      </a:r>
                      <a:r>
                        <a:rPr lang="fi-FI" sz="2000" u="none" strike="noStrike" dirty="0">
                          <a:effectLst/>
                        </a:rPr>
                        <a:t>), 1 omainen poissa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986145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B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30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27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3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3 sairaalassa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 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128675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C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21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18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2 sairaalassa,</a:t>
                      </a:r>
                    </a:p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1 omaishoitaja(</a:t>
                      </a:r>
                      <a:r>
                        <a:rPr lang="fi-FI" sz="2000" u="none" strike="noStrike" dirty="0" err="1">
                          <a:effectLst/>
                        </a:rPr>
                        <a:t>vpl</a:t>
                      </a:r>
                      <a:r>
                        <a:rPr lang="fi-FI" sz="2000" u="none" strike="noStrike" dirty="0">
                          <a:effectLst/>
                        </a:rPr>
                        <a:t>)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 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486302"/>
                  </a:ext>
                </a:extLst>
              </a:tr>
              <a:tr h="10883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D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36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9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27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2 uutta asukasta, 23 kaupungin kotihoidon asiakasta joille kartoitus tehty, 1 kuntoutusjaksolla, 1 tekemättä virheellisen asiakastiedon vuoksi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1 asiakas alle 65-v, jonka vuoksi RAVA-indeksiä ei saada (kotikäynti tehty)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8765762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i="1" u="none" strike="noStrike" dirty="0">
                          <a:effectLst/>
                        </a:rPr>
                        <a:t>yhteensä</a:t>
                      </a:r>
                      <a:endParaRPr lang="fi-FI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i="1" u="none" strike="noStrike" dirty="0">
                          <a:effectLst/>
                        </a:rPr>
                        <a:t>123</a:t>
                      </a:r>
                      <a:endParaRPr lang="fi-FI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i="1" u="none" strike="noStrike" dirty="0">
                          <a:effectLst/>
                        </a:rPr>
                        <a:t>85</a:t>
                      </a:r>
                      <a:endParaRPr lang="fi-FI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i="1" u="none" strike="noStrike" dirty="0">
                          <a:effectLst/>
                        </a:rPr>
                        <a:t>38</a:t>
                      </a:r>
                      <a:endParaRPr lang="fi-FI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 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effectLst/>
                        </a:rPr>
                        <a:t> 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99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60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F6A0C4-E951-4C1B-A8F3-D7E545E2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4" y="318472"/>
            <a:ext cx="10515600" cy="1325563"/>
          </a:xfrm>
        </p:spPr>
        <p:txBody>
          <a:bodyPr/>
          <a:lstStyle/>
          <a:p>
            <a:r>
              <a:rPr lang="fi-FI" dirty="0"/>
              <a:t>Huomioitavaa ennen tuloksien tarkastelua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E2D85-87F4-4400-B4E2-3E290428A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54" y="1899702"/>
            <a:ext cx="11104595" cy="3662897"/>
          </a:xfrm>
        </p:spPr>
        <p:txBody>
          <a:bodyPr>
            <a:normAutofit/>
          </a:bodyPr>
          <a:lstStyle/>
          <a:p>
            <a:r>
              <a:rPr lang="fi-FI" sz="3000" dirty="0"/>
              <a:t>Lähteenä kartoituskäynnit sekä Aurinkosäätiön palvelutalosta saadut tiedot asiakkaiden toimintakykyyn liittyen</a:t>
            </a:r>
          </a:p>
          <a:p>
            <a:pPr lvl="1"/>
            <a:r>
              <a:rPr lang="fi-FI" sz="2600" dirty="0"/>
              <a:t>Aurinkosäätiön RAVA-kartoitus tehty elo- ja syyskuussa 2020</a:t>
            </a:r>
          </a:p>
          <a:p>
            <a:pPr lvl="1"/>
            <a:r>
              <a:rPr lang="fi-FI" sz="2600" dirty="0"/>
              <a:t>Kaupungin RAVA-kartoitus tehty syyskuusta joulukuuhun 2020</a:t>
            </a:r>
          </a:p>
          <a:p>
            <a:r>
              <a:rPr lang="fi-FI" sz="3000" dirty="0"/>
              <a:t>RAVA-toimintakykymittari on suppea ja kertoo vain sen hetken työntekijän mukaisen arvion asiakkaan toimintakyvystä</a:t>
            </a:r>
          </a:p>
          <a:p>
            <a:r>
              <a:rPr lang="fi-FI" sz="3000" dirty="0"/>
              <a:t>Pelkän RAVA-indeksin ja MMSE-tuloksen mukaan ei voida määritellä palveluntarvetta tai kotihoidon tuntimäärää</a:t>
            </a:r>
          </a:p>
        </p:txBody>
      </p:sp>
    </p:spTree>
    <p:extLst>
      <p:ext uri="{BB962C8B-B14F-4D97-AF65-F5344CB8AC3E}">
        <p14:creationId xmlns:p14="http://schemas.microsoft.com/office/powerpoint/2010/main" val="337255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462010-12B9-45F3-ABD8-E265840B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/>
          <a:lstStyle/>
          <a:p>
            <a:r>
              <a:rPr lang="fi-FI" dirty="0"/>
              <a:t>RAVA-indeksin keskiarvot taloittain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2E569D53-F529-4D11-A4F6-24A2A8355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954327"/>
              </p:ext>
            </p:extLst>
          </p:nvPr>
        </p:nvGraphicFramePr>
        <p:xfrm>
          <a:off x="1040265" y="1045282"/>
          <a:ext cx="7382069" cy="250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262">
                  <a:extLst>
                    <a:ext uri="{9D8B030D-6E8A-4147-A177-3AD203B41FA5}">
                      <a16:colId xmlns:a16="http://schemas.microsoft.com/office/drawing/2014/main" val="4207693231"/>
                    </a:ext>
                  </a:extLst>
                </a:gridCol>
                <a:gridCol w="3316865">
                  <a:extLst>
                    <a:ext uri="{9D8B030D-6E8A-4147-A177-3AD203B41FA5}">
                      <a16:colId xmlns:a16="http://schemas.microsoft.com/office/drawing/2014/main" val="699057622"/>
                    </a:ext>
                  </a:extLst>
                </a:gridCol>
                <a:gridCol w="2772942">
                  <a:extLst>
                    <a:ext uri="{9D8B030D-6E8A-4147-A177-3AD203B41FA5}">
                      <a16:colId xmlns:a16="http://schemas.microsoft.com/office/drawing/2014/main" val="3381977627"/>
                    </a:ext>
                  </a:extLst>
                </a:gridCol>
              </a:tblGrid>
              <a:tr h="751864"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TALO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Säätiön tekemänä RAVA indeksin keskiarvo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Asiakasmäärä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363272"/>
                  </a:ext>
                </a:extLst>
              </a:tr>
              <a:tr h="435604"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1,95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58031"/>
                  </a:ext>
                </a:extLst>
              </a:tr>
              <a:tr h="435604"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178524"/>
                  </a:ext>
                </a:extLst>
              </a:tr>
              <a:tr h="435604"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1,99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70426"/>
                  </a:ext>
                </a:extLst>
              </a:tr>
              <a:tr h="435604">
                <a:tc>
                  <a:txBody>
                    <a:bodyPr/>
                    <a:lstStyle/>
                    <a:p>
                      <a:pPr algn="ctr"/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Yhtensä 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23864"/>
                  </a:ext>
                </a:extLst>
              </a:tr>
            </a:tbl>
          </a:graphicData>
        </a:graphic>
      </p:graphicFrame>
      <p:graphicFrame>
        <p:nvGraphicFramePr>
          <p:cNvPr id="6" name="Taulukko 4">
            <a:extLst>
              <a:ext uri="{FF2B5EF4-FFF2-40B4-BE49-F238E27FC236}">
                <a16:creationId xmlns:a16="http://schemas.microsoft.com/office/drawing/2014/main" id="{C0D177A9-9CD5-4714-8D4B-2DBF951A6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494662"/>
              </p:ext>
            </p:extLst>
          </p:nvPr>
        </p:nvGraphicFramePr>
        <p:xfrm>
          <a:off x="1049596" y="3825551"/>
          <a:ext cx="7372738" cy="29265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4369">
                  <a:extLst>
                    <a:ext uri="{9D8B030D-6E8A-4147-A177-3AD203B41FA5}">
                      <a16:colId xmlns:a16="http://schemas.microsoft.com/office/drawing/2014/main" val="4207693231"/>
                    </a:ext>
                  </a:extLst>
                </a:gridCol>
                <a:gridCol w="3279542">
                  <a:extLst>
                    <a:ext uri="{9D8B030D-6E8A-4147-A177-3AD203B41FA5}">
                      <a16:colId xmlns:a16="http://schemas.microsoft.com/office/drawing/2014/main" val="699057622"/>
                    </a:ext>
                  </a:extLst>
                </a:gridCol>
                <a:gridCol w="2798827">
                  <a:extLst>
                    <a:ext uri="{9D8B030D-6E8A-4147-A177-3AD203B41FA5}">
                      <a16:colId xmlns:a16="http://schemas.microsoft.com/office/drawing/2014/main" val="3381977627"/>
                    </a:ext>
                  </a:extLst>
                </a:gridCol>
              </a:tblGrid>
              <a:tr h="747207"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TALO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Kaupungin tekemänä RAVA indeksin keskiarvo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Asiakasmäärä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363272"/>
                  </a:ext>
                </a:extLst>
              </a:tr>
              <a:tr h="432905"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1,83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58031"/>
                  </a:ext>
                </a:extLst>
              </a:tr>
              <a:tr h="432905"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1,94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178524"/>
                  </a:ext>
                </a:extLst>
              </a:tr>
              <a:tr h="432905"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1,79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70426"/>
                  </a:ext>
                </a:extLst>
              </a:tr>
              <a:tr h="432905"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1,90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61502"/>
                  </a:ext>
                </a:extLst>
              </a:tr>
              <a:tr h="432905">
                <a:tc>
                  <a:txBody>
                    <a:bodyPr/>
                    <a:lstStyle/>
                    <a:p>
                      <a:pPr algn="ctr"/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200" dirty="0"/>
                        <a:t>Yhteensä 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60159"/>
                  </a:ext>
                </a:extLst>
              </a:tr>
            </a:tbl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A2C17334-16D2-4257-9C7D-574905942769}"/>
              </a:ext>
            </a:extLst>
          </p:cNvPr>
          <p:cNvSpPr/>
          <p:nvPr/>
        </p:nvSpPr>
        <p:spPr>
          <a:xfrm>
            <a:off x="9253828" y="1325563"/>
            <a:ext cx="2453951" cy="1943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Huomioitavaa, että asukkaissa vaihtuvuutta!</a:t>
            </a:r>
          </a:p>
        </p:txBody>
      </p:sp>
    </p:spTree>
    <p:extLst>
      <p:ext uri="{BB962C8B-B14F-4D97-AF65-F5344CB8AC3E}">
        <p14:creationId xmlns:p14="http://schemas.microsoft.com/office/powerpoint/2010/main" val="366628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9F0320-060D-4C40-AD68-558C1DF1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206505"/>
            <a:ext cx="10515600" cy="1325563"/>
          </a:xfrm>
        </p:spPr>
        <p:txBody>
          <a:bodyPr/>
          <a:lstStyle/>
          <a:p>
            <a:r>
              <a:rPr lang="fi-FI" dirty="0"/>
              <a:t>RAVA indeksien keskiarvot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CF5F11D-186A-4A36-833F-FBDB0EB8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1810137"/>
            <a:ext cx="10644673" cy="4310841"/>
          </a:xfrm>
        </p:spPr>
        <p:txBody>
          <a:bodyPr>
            <a:normAutofit/>
          </a:bodyPr>
          <a:lstStyle/>
          <a:p>
            <a:r>
              <a:rPr lang="fi-FI" sz="4000" dirty="0"/>
              <a:t>Säätiön tekemänä A, B, C -talot: 2,01</a:t>
            </a:r>
          </a:p>
          <a:p>
            <a:r>
              <a:rPr lang="fi-FI" sz="4000" dirty="0"/>
              <a:t>Kaupungin tekemänä A, B, C -talot: 1,86</a:t>
            </a:r>
          </a:p>
          <a:p>
            <a:endParaRPr lang="fi-FI" sz="4000" dirty="0"/>
          </a:p>
          <a:p>
            <a:r>
              <a:rPr lang="fi-FI" sz="4000" dirty="0"/>
              <a:t>Kaikki talot kaupungin tekemänä: 1,87</a:t>
            </a:r>
          </a:p>
          <a:p>
            <a:r>
              <a:rPr lang="fi-FI" sz="4000" dirty="0"/>
              <a:t>Kaikki talot säätiön tekemänä A,B,C + kaupungin tekemänä D: 1,98</a:t>
            </a:r>
          </a:p>
        </p:txBody>
      </p:sp>
    </p:spTree>
    <p:extLst>
      <p:ext uri="{BB962C8B-B14F-4D97-AF65-F5344CB8AC3E}">
        <p14:creationId xmlns:p14="http://schemas.microsoft.com/office/powerpoint/2010/main" val="280787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5D3D3-B214-4CC1-9317-1F8744E0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4" y="94537"/>
            <a:ext cx="11431555" cy="1325563"/>
          </a:xfrm>
        </p:spPr>
        <p:txBody>
          <a:bodyPr/>
          <a:lstStyle/>
          <a:p>
            <a:r>
              <a:rPr lang="fi-FI" dirty="0"/>
              <a:t>Kaupungin kotihoidon RAVA indeksien keskiarvot ajalla 1.8.-31.12.2020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1DE4CA9-6E1D-4A36-80DA-4673CE405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8" t="18943" r="4880" b="9222"/>
          <a:stretch/>
        </p:blipFill>
        <p:spPr>
          <a:xfrm>
            <a:off x="475862" y="1521309"/>
            <a:ext cx="10515600" cy="524215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12AEBA3-C9A9-419A-AA9E-8587D3AF8C32}"/>
              </a:ext>
            </a:extLst>
          </p:cNvPr>
          <p:cNvSpPr txBox="1"/>
          <p:nvPr/>
        </p:nvSpPr>
        <p:spPr>
          <a:xfrm>
            <a:off x="1893725" y="4391608"/>
            <a:ext cx="85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2,18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02EF147-08F5-4AA6-B0A2-865B3745A7B6}"/>
              </a:ext>
            </a:extLst>
          </p:cNvPr>
          <p:cNvSpPr txBox="1"/>
          <p:nvPr/>
        </p:nvSpPr>
        <p:spPr>
          <a:xfrm>
            <a:off x="4304134" y="4168889"/>
            <a:ext cx="85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2,33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3424DB0-EF41-411F-A040-EBBE7C3FF996}"/>
              </a:ext>
            </a:extLst>
          </p:cNvPr>
          <p:cNvSpPr txBox="1"/>
          <p:nvPr/>
        </p:nvSpPr>
        <p:spPr>
          <a:xfrm>
            <a:off x="6611320" y="4243940"/>
            <a:ext cx="85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2,2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5558916-352E-40B6-BDCD-98C36FFD4248}"/>
              </a:ext>
            </a:extLst>
          </p:cNvPr>
          <p:cNvSpPr txBox="1"/>
          <p:nvPr/>
        </p:nvSpPr>
        <p:spPr>
          <a:xfrm>
            <a:off x="8874385" y="3960721"/>
            <a:ext cx="85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2,45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5BA1ED6-CBCE-4840-9616-D4E76946F282}"/>
              </a:ext>
            </a:extLst>
          </p:cNvPr>
          <p:cNvSpPr txBox="1"/>
          <p:nvPr/>
        </p:nvSpPr>
        <p:spPr>
          <a:xfrm>
            <a:off x="2119020" y="3429000"/>
            <a:ext cx="4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1D3DD3C-AF93-40AE-85AF-F9AABDBC8913}"/>
              </a:ext>
            </a:extLst>
          </p:cNvPr>
          <p:cNvSpPr txBox="1"/>
          <p:nvPr/>
        </p:nvSpPr>
        <p:spPr>
          <a:xfrm>
            <a:off x="4445453" y="3116424"/>
            <a:ext cx="4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759668A-489C-4572-A245-93BE5A135258}"/>
              </a:ext>
            </a:extLst>
          </p:cNvPr>
          <p:cNvSpPr txBox="1"/>
          <p:nvPr/>
        </p:nvSpPr>
        <p:spPr>
          <a:xfrm>
            <a:off x="6773247" y="3139751"/>
            <a:ext cx="4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D996BF8-A2EF-443C-AF85-51541CD827B5}"/>
              </a:ext>
            </a:extLst>
          </p:cNvPr>
          <p:cNvSpPr txBox="1"/>
          <p:nvPr/>
        </p:nvSpPr>
        <p:spPr>
          <a:xfrm>
            <a:off x="9099680" y="2770419"/>
            <a:ext cx="4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1586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36541-9A78-4D55-9BE0-1A11F92D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6" y="198311"/>
            <a:ext cx="10515600" cy="1325563"/>
          </a:xfrm>
        </p:spPr>
        <p:txBody>
          <a:bodyPr/>
          <a:lstStyle/>
          <a:p>
            <a:r>
              <a:rPr lang="fi-FI" dirty="0"/>
              <a:t>MMSE Muistitestin keskiarvo taloittain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5C4000B-6EF2-442D-A449-3674259F8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765396"/>
              </p:ext>
            </p:extLst>
          </p:nvPr>
        </p:nvGraphicFramePr>
        <p:xfrm>
          <a:off x="972586" y="1819796"/>
          <a:ext cx="4523144" cy="3004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0634">
                  <a:extLst>
                    <a:ext uri="{9D8B030D-6E8A-4147-A177-3AD203B41FA5}">
                      <a16:colId xmlns:a16="http://schemas.microsoft.com/office/drawing/2014/main" val="2383777232"/>
                    </a:ext>
                  </a:extLst>
                </a:gridCol>
                <a:gridCol w="1628332">
                  <a:extLst>
                    <a:ext uri="{9D8B030D-6E8A-4147-A177-3AD203B41FA5}">
                      <a16:colId xmlns:a16="http://schemas.microsoft.com/office/drawing/2014/main" val="858899776"/>
                    </a:ext>
                  </a:extLst>
                </a:gridCol>
                <a:gridCol w="1654178">
                  <a:extLst>
                    <a:ext uri="{9D8B030D-6E8A-4147-A177-3AD203B41FA5}">
                      <a16:colId xmlns:a16="http://schemas.microsoft.com/office/drawing/2014/main" val="1534183787"/>
                    </a:ext>
                  </a:extLst>
                </a:gridCol>
              </a:tblGrid>
              <a:tr h="50068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 dirty="0">
                          <a:effectLst/>
                        </a:rPr>
                        <a:t>talo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>
                          <a:effectLst/>
                        </a:rPr>
                        <a:t>hlö määrä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>
                          <a:effectLst/>
                        </a:rPr>
                        <a:t>ka tulos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86263"/>
                  </a:ext>
                </a:extLst>
              </a:tr>
              <a:tr h="50068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 dirty="0">
                          <a:effectLst/>
                        </a:rPr>
                        <a:t>A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 dirty="0">
                          <a:effectLst/>
                        </a:rPr>
                        <a:t>24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 dirty="0">
                          <a:effectLst/>
                        </a:rPr>
                        <a:t>24,8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067"/>
                  </a:ext>
                </a:extLst>
              </a:tr>
              <a:tr h="50068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>
                          <a:effectLst/>
                        </a:rPr>
                        <a:t>B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 dirty="0">
                          <a:effectLst/>
                        </a:rPr>
                        <a:t>23,5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764388"/>
                  </a:ext>
                </a:extLst>
              </a:tr>
              <a:tr h="50068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>
                          <a:effectLst/>
                        </a:rPr>
                        <a:t>C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 dirty="0">
                          <a:effectLst/>
                        </a:rPr>
                        <a:t>12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 dirty="0">
                          <a:effectLst/>
                        </a:rPr>
                        <a:t>23,8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591610"/>
                  </a:ext>
                </a:extLst>
              </a:tr>
              <a:tr h="50068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>
                          <a:effectLst/>
                        </a:rPr>
                        <a:t>D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 dirty="0">
                          <a:effectLst/>
                        </a:rPr>
                        <a:t>24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u="none" strike="noStrike" dirty="0">
                          <a:effectLst/>
                        </a:rPr>
                        <a:t>21,4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579241"/>
                  </a:ext>
                </a:extLst>
              </a:tr>
              <a:tr h="50068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yhteensä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627295"/>
                  </a:ext>
                </a:extLst>
              </a:tr>
            </a:tbl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F399EBCA-0F13-41ED-BA4A-53907A8A68CB}"/>
              </a:ext>
            </a:extLst>
          </p:cNvPr>
          <p:cNvSpPr/>
          <p:nvPr/>
        </p:nvSpPr>
        <p:spPr>
          <a:xfrm>
            <a:off x="6903009" y="1523873"/>
            <a:ext cx="4523144" cy="200309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Huom</a:t>
            </a:r>
            <a:r>
              <a:rPr lang="fi-FI" dirty="0"/>
              <a:t>! MMSE-testitulos on aina tasaluku (esim. 21 pistettä). Maksimipistemäärä on 30.</a:t>
            </a:r>
          </a:p>
        </p:txBody>
      </p:sp>
    </p:spTree>
    <p:extLst>
      <p:ext uri="{BB962C8B-B14F-4D97-AF65-F5344CB8AC3E}">
        <p14:creationId xmlns:p14="http://schemas.microsoft.com/office/powerpoint/2010/main" val="289202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EA6125-1CFD-449F-A713-DBC063B1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5" y="357104"/>
            <a:ext cx="11391450" cy="1325563"/>
          </a:xfrm>
        </p:spPr>
        <p:txBody>
          <a:bodyPr/>
          <a:lstStyle/>
          <a:p>
            <a:r>
              <a:rPr lang="fi-FI" dirty="0"/>
              <a:t>Ilman säännöllisiä palveluita pärjäävät asiakkaat</a:t>
            </a: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7A7862C8-7A98-4C1A-A18F-A10CB659B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54027"/>
              </p:ext>
            </p:extLst>
          </p:nvPr>
        </p:nvGraphicFramePr>
        <p:xfrm>
          <a:off x="944141" y="1830069"/>
          <a:ext cx="4178365" cy="3544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6861">
                  <a:extLst>
                    <a:ext uri="{9D8B030D-6E8A-4147-A177-3AD203B41FA5}">
                      <a16:colId xmlns:a16="http://schemas.microsoft.com/office/drawing/2014/main" val="3051023539"/>
                    </a:ext>
                  </a:extLst>
                </a:gridCol>
                <a:gridCol w="2371504">
                  <a:extLst>
                    <a:ext uri="{9D8B030D-6E8A-4147-A177-3AD203B41FA5}">
                      <a16:colId xmlns:a16="http://schemas.microsoft.com/office/drawing/2014/main" val="4112670769"/>
                    </a:ext>
                  </a:extLst>
                </a:gridCol>
              </a:tblGrid>
              <a:tr h="5907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u="none" strike="noStrike" dirty="0">
                          <a:effectLst/>
                        </a:rPr>
                        <a:t>talo</a:t>
                      </a:r>
                      <a:endParaRPr lang="fi-FI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u="none" strike="noStrike" dirty="0">
                          <a:effectLst/>
                        </a:rPr>
                        <a:t>hlö määrä</a:t>
                      </a:r>
                      <a:endParaRPr lang="fi-FI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289443"/>
                  </a:ext>
                </a:extLst>
              </a:tr>
              <a:tr h="5907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u="none" strike="noStrike" dirty="0">
                          <a:effectLst/>
                        </a:rPr>
                        <a:t>A</a:t>
                      </a:r>
                      <a:endParaRPr lang="fi-FI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u="none" strike="noStrike" dirty="0">
                          <a:effectLst/>
                        </a:rPr>
                        <a:t>9</a:t>
                      </a:r>
                      <a:endParaRPr lang="fi-FI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257393"/>
                  </a:ext>
                </a:extLst>
              </a:tr>
              <a:tr h="5907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u="none" strike="noStrike">
                          <a:effectLst/>
                        </a:rPr>
                        <a:t>B</a:t>
                      </a:r>
                      <a:endParaRPr lang="fi-FI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u="none" strike="noStrike" dirty="0">
                          <a:effectLst/>
                        </a:rPr>
                        <a:t>8</a:t>
                      </a:r>
                      <a:endParaRPr lang="fi-FI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273629"/>
                  </a:ext>
                </a:extLst>
              </a:tr>
              <a:tr h="5907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u="none" strike="noStrike">
                          <a:effectLst/>
                        </a:rPr>
                        <a:t>C</a:t>
                      </a:r>
                      <a:endParaRPr lang="fi-FI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u="none" strike="noStrike" dirty="0">
                          <a:effectLst/>
                        </a:rPr>
                        <a:t>5</a:t>
                      </a:r>
                      <a:endParaRPr lang="fi-FI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969845"/>
                  </a:ext>
                </a:extLst>
              </a:tr>
              <a:tr h="5907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u="none" strike="noStrike">
                          <a:effectLst/>
                        </a:rPr>
                        <a:t>D</a:t>
                      </a:r>
                      <a:endParaRPr lang="fi-FI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67014"/>
                  </a:ext>
                </a:extLst>
              </a:tr>
              <a:tr h="5907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yhteensä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992985"/>
                  </a:ext>
                </a:extLst>
              </a:tr>
            </a:tbl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BF325EA4-8E5C-4BD1-8EEC-2EEE3995C62E}"/>
              </a:ext>
            </a:extLst>
          </p:cNvPr>
          <p:cNvSpPr/>
          <p:nvPr/>
        </p:nvSpPr>
        <p:spPr>
          <a:xfrm>
            <a:off x="5626359" y="1996751"/>
            <a:ext cx="5728996" cy="303118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chemeClr val="bg1"/>
                </a:solidFill>
              </a:rPr>
              <a:t>Asiakkaat esim. käyvät omatoimisesti kaupassa, pääsevät itsenäisesti ruokailemaan Aurinkosäätiön ruokalaan jne. </a:t>
            </a:r>
          </a:p>
        </p:txBody>
      </p:sp>
    </p:spTree>
    <p:extLst>
      <p:ext uri="{BB962C8B-B14F-4D97-AF65-F5344CB8AC3E}">
        <p14:creationId xmlns:p14="http://schemas.microsoft.com/office/powerpoint/2010/main" val="264691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1DA9A8A1-0737-4C9F-BF46-6BB0003B8991}" vid="{3561AF00-809B-4678-8AC6-FB31F38D9CEB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1DA9A8A1-0737-4C9F-BF46-6BB0003B8991}" vid="{06969193-ABF7-468C-954C-6862C68B6F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EA353008B7EE43B2747A0B73237844" ma:contentTypeVersion="10" ma:contentTypeDescription="Luo uusi asiakirja." ma:contentTypeScope="" ma:versionID="a8237b75517b2396c6058ffdd71cdcf8">
  <xsd:schema xmlns:xsd="http://www.w3.org/2001/XMLSchema" xmlns:xs="http://www.w3.org/2001/XMLSchema" xmlns:p="http://schemas.microsoft.com/office/2006/metadata/properties" xmlns:ns3="62848ad5-8135-45ad-a40d-38f92bd383b4" xmlns:ns4="47d33006-fcd8-4b88-9873-d31b3ef19432" targetNamespace="http://schemas.microsoft.com/office/2006/metadata/properties" ma:root="true" ma:fieldsID="2158eda7c71d8a323c3f37df09bf2e78" ns3:_="" ns4:_="">
    <xsd:import namespace="62848ad5-8135-45ad-a40d-38f92bd383b4"/>
    <xsd:import namespace="47d33006-fcd8-4b88-9873-d31b3ef194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48ad5-8135-45ad-a40d-38f92bd38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33006-fcd8-4b88-9873-d31b3ef1943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1FE3F-255C-450F-B857-62902F04E6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D68498-BB5C-459E-8708-D0553B5754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CB5B8C-A280-49F1-AD87-7E4823B0E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48ad5-8135-45ad-a40d-38f92bd383b4"/>
    <ds:schemaRef ds:uri="47d33006-fcd8-4b88-9873-d31b3ef194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graaf_turkoosi_121218</Template>
  <TotalTime>850</TotalTime>
  <Words>800</Words>
  <Application>Microsoft Office PowerPoint</Application>
  <PresentationFormat>Laajakuva</PresentationFormat>
  <Paragraphs>171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Mukautettu suunnittelumalli</vt:lpstr>
      <vt:lpstr>Palveluasumisen tilannekartoitus  Syksyn 2020 aikana tehdyt kartoituskäynnit Aurinkosäätiön palvelutalossa   Karoliina Haaksiluoto, asiakasohjaaja 1/2021</vt:lpstr>
      <vt:lpstr>Taustaa</vt:lpstr>
      <vt:lpstr>Aurinkosäätiön kotikäynnit syksyllä -20</vt:lpstr>
      <vt:lpstr>Huomioitavaa ennen tuloksien tarkastelua</vt:lpstr>
      <vt:lpstr>RAVA-indeksin keskiarvot taloittain</vt:lpstr>
      <vt:lpstr>RAVA indeksien keskiarvot</vt:lpstr>
      <vt:lpstr>Kaupungin kotihoidon RAVA indeksien keskiarvot ajalla 1.8.-31.12.2020</vt:lpstr>
      <vt:lpstr>MMSE Muistitestin keskiarvo taloittain</vt:lpstr>
      <vt:lpstr>Ilman säännöllisiä palveluita pärjäävät asiakkaat</vt:lpstr>
      <vt:lpstr>Myöntämisperusteet 1/2021 alkaen</vt:lpstr>
      <vt:lpstr>Esimerkkejä asumispalveluista muista kunnista</vt:lpstr>
      <vt:lpstr>Yhteisenä tekijänä asiakkaan tarvitsemat palvelut sekä asiakasprosessi</vt:lpstr>
      <vt:lpstr>Asumispalvelun hakemuksien tilanne 25.1.2021</vt:lpstr>
    </vt:vector>
  </TitlesOfParts>
  <Company>Naantalin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Salovaara Pirkko</dc:creator>
  <cp:lastModifiedBy>Haaksiluoto Karoliina</cp:lastModifiedBy>
  <cp:revision>9</cp:revision>
  <dcterms:created xsi:type="dcterms:W3CDTF">2018-12-12T09:08:04Z</dcterms:created>
  <dcterms:modified xsi:type="dcterms:W3CDTF">2021-01-27T13:32:42Z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0x01010023EA353008B7EE43B2747A0B73237844</vt:lpwstr>
  </property>
</Properties>
</file>